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685" r:id="rId2"/>
    <p:sldId id="624" r:id="rId3"/>
    <p:sldId id="760" r:id="rId4"/>
    <p:sldId id="761" r:id="rId5"/>
    <p:sldId id="718" r:id="rId6"/>
    <p:sldId id="719" r:id="rId7"/>
    <p:sldId id="741" r:id="rId8"/>
    <p:sldId id="742" r:id="rId9"/>
    <p:sldId id="743" r:id="rId10"/>
    <p:sldId id="746" r:id="rId11"/>
    <p:sldId id="744" r:id="rId12"/>
    <p:sldId id="745" r:id="rId13"/>
    <p:sldId id="747" r:id="rId14"/>
    <p:sldId id="758" r:id="rId15"/>
    <p:sldId id="748" r:id="rId16"/>
    <p:sldId id="759" r:id="rId17"/>
    <p:sldId id="749" r:id="rId18"/>
    <p:sldId id="750" r:id="rId19"/>
    <p:sldId id="751" r:id="rId20"/>
    <p:sldId id="752" r:id="rId21"/>
    <p:sldId id="753" r:id="rId22"/>
    <p:sldId id="754" r:id="rId23"/>
    <p:sldId id="755" r:id="rId24"/>
    <p:sldId id="762" r:id="rId25"/>
    <p:sldId id="763" r:id="rId26"/>
    <p:sldId id="757" r:id="rId27"/>
    <p:sldId id="775" r:id="rId28"/>
    <p:sldId id="764" r:id="rId29"/>
    <p:sldId id="765" r:id="rId30"/>
    <p:sldId id="776" r:id="rId31"/>
    <p:sldId id="777" r:id="rId32"/>
    <p:sldId id="766" r:id="rId33"/>
    <p:sldId id="770" r:id="rId34"/>
    <p:sldId id="771" r:id="rId35"/>
    <p:sldId id="767" r:id="rId36"/>
    <p:sldId id="772" r:id="rId37"/>
    <p:sldId id="769" r:id="rId38"/>
    <p:sldId id="773" r:id="rId39"/>
    <p:sldId id="774" r:id="rId40"/>
    <p:sldId id="768" r:id="rId41"/>
    <p:sldId id="60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C9B9AE-5A28-4E43-BA8B-890D6B050493}" v="156" dt="2025-08-28T17:08:06.7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p:cViewPr varScale="1">
        <p:scale>
          <a:sx n="117" d="100"/>
          <a:sy n="117" d="100"/>
        </p:scale>
        <p:origin x="27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C312E8-BB98-4B9F-9727-D589F08A8472}" type="datetimeFigureOut">
              <a:rPr lang="en-US" smtClean="0"/>
              <a:t>8/30/2025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0F39F-5B56-44FC-A51F-60BD2F79BB8F}" type="slidenum">
              <a:rPr lang="en-US" smtClean="0"/>
              <a:t>‹#›</a:t>
            </a:fld>
            <a:endParaRPr lang="en-US"/>
          </a:p>
        </p:txBody>
      </p:sp>
    </p:spTree>
    <p:extLst>
      <p:ext uri="{BB962C8B-B14F-4D97-AF65-F5344CB8AC3E}">
        <p14:creationId xmlns:p14="http://schemas.microsoft.com/office/powerpoint/2010/main" val="2589704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BBE8A-BB59-E34D-FFB1-08610B04E9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84440-FCDB-2D19-E665-BB9AA8076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EA8D08-C646-A239-EECD-C7DAC21C8572}"/>
              </a:ext>
            </a:extLst>
          </p:cNvPr>
          <p:cNvSpPr>
            <a:spLocks noGrp="1"/>
          </p:cNvSpPr>
          <p:nvPr>
            <p:ph type="body" idx="1"/>
          </p:nvPr>
        </p:nvSpPr>
        <p:spPr/>
        <p:txBody>
          <a:bodyPr/>
          <a:lstStyle/>
          <a:p>
            <a:pPr algn="l"/>
            <a:r>
              <a:rPr lang="en-CA" dirty="0"/>
              <a:t>HVBMS NXP Tutorials can be found for download from: https://mcmasteru365.sharepoint.com/:u:/r/sites/BatteryWorkforceChallenge-StudentsandManagers-SW2BMSSoftware/Shared%20Documents/SW2%20BMS%20Software/Resources/Archived%20Tutorials/Setting%20Up%20NXP/Tutorial%20-%20HVBMS%20NXP%201.zip?csf=1&amp;web=1&amp;e=RvlWkP</a:t>
            </a:r>
            <a:br>
              <a:rPr lang="en-CA" dirty="0"/>
            </a:br>
            <a:br>
              <a:rPr lang="en-CA" dirty="0"/>
            </a:br>
            <a:r>
              <a:rPr lang="en-CA" dirty="0"/>
              <a:t>This presentation is completed based on “</a:t>
            </a:r>
            <a:r>
              <a:rPr lang="en-US" dirty="0"/>
              <a:t>Step 1 - Model_Based_Design_Toolbox_S32K3xx_Series_Quick_Start_Guide.pdf</a:t>
            </a:r>
            <a:r>
              <a:rPr lang="en-CA" dirty="0"/>
              <a:t>” file, which can be found from </a:t>
            </a:r>
            <a:r>
              <a:rPr lang="en-US" dirty="0"/>
              <a:t>Tutorial - HVBMS NXP 1 &gt; S32K - Model Based Design </a:t>
            </a:r>
            <a:r>
              <a:rPr lang="en-US" dirty="0" err="1"/>
              <a:t>ToolBox</a:t>
            </a:r>
            <a:r>
              <a:rPr lang="en-US" dirty="0"/>
              <a:t> after downloading the above .zip file.</a:t>
            </a:r>
            <a:br>
              <a:rPr lang="en-CA" dirty="0"/>
            </a:br>
            <a:br>
              <a:rPr lang="en-CA" dirty="0"/>
            </a:br>
            <a:endParaRPr lang="en-CA" dirty="0"/>
          </a:p>
        </p:txBody>
      </p:sp>
      <p:sp>
        <p:nvSpPr>
          <p:cNvPr id="4" name="Slide Number Placeholder 3">
            <a:extLst>
              <a:ext uri="{FF2B5EF4-FFF2-40B4-BE49-F238E27FC236}">
                <a16:creationId xmlns:a16="http://schemas.microsoft.com/office/drawing/2014/main" id="{4C016216-F49D-7861-2BD3-55B0D2639D8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254004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Download the user manual pdf from https://www.nxp.com/webapp/Download?colCode=UM11812</a:t>
            </a:r>
          </a:p>
        </p:txBody>
      </p:sp>
      <p:sp>
        <p:nvSpPr>
          <p:cNvPr id="4" name="Slide Number Placeholder 3"/>
          <p:cNvSpPr>
            <a:spLocks noGrp="1"/>
          </p:cNvSpPr>
          <p:nvPr>
            <p:ph type="sldNum" sz="quarter" idx="5"/>
          </p:nvPr>
        </p:nvSpPr>
        <p:spPr/>
        <p:txBody>
          <a:bodyPr/>
          <a:lstStyle/>
          <a:p>
            <a:fld id="{E500F39F-5B56-44FC-A51F-60BD2F79BB8F}" type="slidenum">
              <a:rPr lang="en-US" smtClean="0"/>
              <a:t>2</a:t>
            </a:fld>
            <a:endParaRPr lang="en-US"/>
          </a:p>
        </p:txBody>
      </p:sp>
    </p:spTree>
    <p:extLst>
      <p:ext uri="{BB962C8B-B14F-4D97-AF65-F5344CB8AC3E}">
        <p14:creationId xmlns:p14="http://schemas.microsoft.com/office/powerpoint/2010/main" val="3209760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8B684-B815-3300-D016-2D0B16950F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1FEC16-D372-0236-072C-951D3B1419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1F3997-D25A-48E3-43E0-6AE99CB9F771}"/>
              </a:ext>
            </a:extLst>
          </p:cNvPr>
          <p:cNvSpPr>
            <a:spLocks noGrp="1"/>
          </p:cNvSpPr>
          <p:nvPr>
            <p:ph type="body" idx="1"/>
          </p:nvPr>
        </p:nvSpPr>
        <p:spPr/>
        <p:txBody>
          <a:bodyPr/>
          <a:lstStyle/>
          <a:p>
            <a:r>
              <a:rPr lang="en-US" dirty="0"/>
              <a:t>Download the user manual pdf from: https://www.nxp.com/webapp/Download?colCode=UM11812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Watch the introductory tutorial titled “</a:t>
            </a:r>
            <a:r>
              <a:rPr lang="en-US" sz="1200" b="1" i="0" kern="1200" dirty="0">
                <a:solidFill>
                  <a:schemeClr val="tx1"/>
                </a:solidFill>
                <a:effectLst/>
                <a:latin typeface="+mn-lt"/>
                <a:ea typeface="+mn-ea"/>
                <a:cs typeface="+mn-cs"/>
              </a:rPr>
              <a:t>NXP GUI Tutorial: How to Program a Blank PMIC Device</a:t>
            </a:r>
            <a:r>
              <a:rPr lang="en-US" dirty="0"/>
              <a:t>“ from https://www.nxp.com/design/design-center/software/analog-expert-software-and-tools/nxp-gui-for-automotive-pmic-families:PMIC-GUI-SW?tid=vanPMIC-GUI-SW] to get familiar with the GUI</a:t>
            </a:r>
            <a:br>
              <a:rPr lang="en-US" dirty="0"/>
            </a:br>
            <a:br>
              <a:rPr lang="en-US" dirty="0"/>
            </a:br>
            <a:r>
              <a:rPr lang="en-US" dirty="0"/>
              <a:t>After installation is completed, take your socket EVB. With the blank device you want to program, connect it to a power supply and to your laptop using KL25Z USB port with the provided USB cable.</a:t>
            </a:r>
            <a:br>
              <a:rPr lang="en-US" dirty="0"/>
            </a:br>
            <a:r>
              <a:rPr lang="en-US" dirty="0"/>
              <a:t>Launch the NXP PMIC GUI. You will be prompted to select your kit based on the device you are working with, i.e., FS26.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begin programming the device, verify the hardware configuration of the evaluation board. Connect the USB cable to KL25Z USB port. Enable the debug voltage on the EVB, which is required to enter the programming mode. Make sure the boost related jumpers are correctly configured for the FS26 depending on the configuration you intend to program. Ensure that BDDIO (</a:t>
            </a:r>
            <a:r>
              <a:rPr lang="en-US" sz="1200" b="0" i="0" kern="1200" dirty="0">
                <a:solidFill>
                  <a:schemeClr val="tx1"/>
                </a:solidFill>
                <a:effectLst/>
                <a:latin typeface="+mn-lt"/>
                <a:ea typeface="+mn-ea"/>
                <a:cs typeface="+mn-cs"/>
              </a:rPr>
              <a:t>Battery Domain Digital Input/Output</a:t>
            </a:r>
            <a:r>
              <a:rPr lang="en-US" dirty="0"/>
              <a:t>) is powered via USB by checking the corresponding jumper on the board. Once all hardware settings are confirmed and align with your configuration, power up the evaluation board. LED lights should light up. The hardware is ready for programming.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GUI, click the Start button on the top left corner, to establish a connection between the GUI and the device. You will see the connection state is updated at the bottom of the window. </a:t>
            </a:r>
            <a:br>
              <a:rPr lang="en-US" dirty="0"/>
            </a:br>
            <a:r>
              <a:rPr lang="en-US" dirty="0"/>
              <a:t>Next, click “Apply Test Mode” button at the top to enter the test mode. We are now ready to begin programming. </a:t>
            </a:r>
            <a:br>
              <a:rPr lang="en-US" dirty="0"/>
            </a:br>
            <a:r>
              <a:rPr lang="en-US" dirty="0"/>
              <a:t>On the left side of the window, navigate to the PROG tab. This opens the device programming window that contains 2 sections: Device Programming Configuration and Fuse Box Status. Click the Read button in the Fuse Box Status section to check the current fuse flags. If the power is blank, you should see all zeros. To load the configuration, click on Browse in the Device Programming Configuration section. Navigate through your Windows File Explorer, select the desired file and open it. Then, click Program in the Device Programming Configuration section. Once the process is completed, a pop-up window will confirm that programming was successful. Follow the instructions in the pop-up and switch off 8 V debug voltage in the board. The device will automatically power up in debug mode using the newly programmed OTP configuration.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final check, restart the device, applying 8V in the debug pin. Enter Test Mode again. Read the fuse box status. This time you will see ones instead of zeros in the Main Fuse Flag and Failsafe Fuse Flag subsections indicating the sectors have been successfully fused with no errors. </a:t>
            </a:r>
          </a:p>
        </p:txBody>
      </p:sp>
      <p:sp>
        <p:nvSpPr>
          <p:cNvPr id="4" name="Slide Number Placeholder 3">
            <a:extLst>
              <a:ext uri="{FF2B5EF4-FFF2-40B4-BE49-F238E27FC236}">
                <a16:creationId xmlns:a16="http://schemas.microsoft.com/office/drawing/2014/main" id="{EE755247-DCFA-12FF-1A0E-431CCC450539}"/>
              </a:ext>
            </a:extLst>
          </p:cNvPr>
          <p:cNvSpPr>
            <a:spLocks noGrp="1"/>
          </p:cNvSpPr>
          <p:nvPr>
            <p:ph type="sldNum" sz="quarter" idx="5"/>
          </p:nvPr>
        </p:nvSpPr>
        <p:spPr/>
        <p:txBody>
          <a:bodyPr/>
          <a:lstStyle/>
          <a:p>
            <a:fld id="{E500F39F-5B56-44FC-A51F-60BD2F79BB8F}" type="slidenum">
              <a:rPr lang="en-US" smtClean="0"/>
              <a:t>3</a:t>
            </a:fld>
            <a:endParaRPr lang="en-US"/>
          </a:p>
        </p:txBody>
      </p:sp>
    </p:spTree>
    <p:extLst>
      <p:ext uri="{BB962C8B-B14F-4D97-AF65-F5344CB8AC3E}">
        <p14:creationId xmlns:p14="http://schemas.microsoft.com/office/powerpoint/2010/main" val="211939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45D7A-9122-C1CF-257E-6A356D0441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9610A-9FE3-6D8D-4199-F7CEF8DAD9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CA848F-0373-AFBE-1141-4E2F5B18D6C8}"/>
              </a:ext>
            </a:extLst>
          </p:cNvPr>
          <p:cNvSpPr>
            <a:spLocks noGrp="1"/>
          </p:cNvSpPr>
          <p:nvPr>
            <p:ph type="body" idx="1"/>
          </p:nvPr>
        </p:nvSpPr>
        <p:spPr/>
        <p:txBody>
          <a:bodyPr/>
          <a:lstStyle/>
          <a:p>
            <a:r>
              <a:rPr lang="en-US" dirty="0"/>
              <a:t>Download the user manual pdf from: https://www.nxp.com/webapp/Download?colCode=UM11812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Watch the introductory tutorial titled “</a:t>
            </a:r>
            <a:r>
              <a:rPr lang="en-US" sz="1200" b="1" i="0" kern="1200" dirty="0">
                <a:solidFill>
                  <a:schemeClr val="tx1"/>
                </a:solidFill>
                <a:effectLst/>
                <a:latin typeface="+mn-lt"/>
                <a:ea typeface="+mn-ea"/>
                <a:cs typeface="+mn-cs"/>
              </a:rPr>
              <a:t>NXP GUI Tutorial: How to Program a Blank PMIC Device</a:t>
            </a:r>
            <a:r>
              <a:rPr lang="en-US" dirty="0"/>
              <a:t>“ from https://www.nxp.com/design/design-center/software/analog-expert-software-and-tools/nxp-gui-for-automotive-pmic-families:PMIC-GUI-SW?tid=vanPMIC-GUI-SW] to get familiar with the GUI</a:t>
            </a:r>
          </a:p>
        </p:txBody>
      </p:sp>
      <p:sp>
        <p:nvSpPr>
          <p:cNvPr id="4" name="Slide Number Placeholder 3">
            <a:extLst>
              <a:ext uri="{FF2B5EF4-FFF2-40B4-BE49-F238E27FC236}">
                <a16:creationId xmlns:a16="http://schemas.microsoft.com/office/drawing/2014/main" id="{892544DD-1169-FFF3-B5B3-5D7E99A1F76D}"/>
              </a:ext>
            </a:extLst>
          </p:cNvPr>
          <p:cNvSpPr>
            <a:spLocks noGrp="1"/>
          </p:cNvSpPr>
          <p:nvPr>
            <p:ph type="sldNum" sz="quarter" idx="5"/>
          </p:nvPr>
        </p:nvSpPr>
        <p:spPr/>
        <p:txBody>
          <a:bodyPr/>
          <a:lstStyle/>
          <a:p>
            <a:fld id="{E500F39F-5B56-44FC-A51F-60BD2F79BB8F}" type="slidenum">
              <a:rPr lang="en-US" smtClean="0"/>
              <a:t>4</a:t>
            </a:fld>
            <a:endParaRPr lang="en-US"/>
          </a:p>
        </p:txBody>
      </p:sp>
    </p:spTree>
    <p:extLst>
      <p:ext uri="{BB962C8B-B14F-4D97-AF65-F5344CB8AC3E}">
        <p14:creationId xmlns:p14="http://schemas.microsoft.com/office/powerpoint/2010/main" val="20277823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Image" descr="McMaster University Brighter World themed background image featuring overlayed circles, radiences and an image of the McMaster Iconic Archway">
            <a:extLst>
              <a:ext uri="{FF2B5EF4-FFF2-40B4-BE49-F238E27FC236}">
                <a16:creationId xmlns:a16="http://schemas.microsoft.com/office/drawing/2014/main" id="{B6EC7246-D40E-A849-88BF-8FEAEB18D21B}"/>
              </a:ext>
              <a:ext uri="{C183D7F6-B498-43B3-948B-1728B52AA6E4}">
                <adec:decorative xmlns:adec="http://schemas.microsoft.com/office/drawing/2017/decorative" val="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252" y="13252"/>
            <a:ext cx="11580449" cy="6844749"/>
          </a:xfrm>
          <a:prstGeom prst="rect">
            <a:avLst/>
          </a:prstGeom>
        </p:spPr>
      </p:pic>
      <p:sp>
        <p:nvSpPr>
          <p:cNvPr id="2" name="Title Placeholder" descr="Master title"/>
          <p:cNvSpPr>
            <a:spLocks noGrp="1"/>
          </p:cNvSpPr>
          <p:nvPr>
            <p:ph type="ctrTitle" hasCustomPrompt="1"/>
          </p:nvPr>
        </p:nvSpPr>
        <p:spPr>
          <a:xfrm>
            <a:off x="2183625" y="489227"/>
            <a:ext cx="4341091" cy="2666171"/>
          </a:xfrm>
        </p:spPr>
        <p:txBody>
          <a:bodyPr anchor="b" anchorCtr="0">
            <a:normAutofit/>
          </a:bodyPr>
          <a:lstStyle>
            <a:lvl1pPr>
              <a:lnSpc>
                <a:spcPct val="100000"/>
              </a:lnSpc>
              <a:defRPr sz="4000">
                <a:solidFill>
                  <a:schemeClr val="tx1"/>
                </a:solidFill>
              </a:defRPr>
            </a:lvl1pPr>
          </a:lstStyle>
          <a:p>
            <a:r>
              <a:rPr lang="en-US"/>
              <a:t>Short Course Header Title</a:t>
            </a:r>
          </a:p>
        </p:txBody>
      </p:sp>
      <p:sp>
        <p:nvSpPr>
          <p:cNvPr id="3" name="Subtitle Placeholder" descr="Master subtitle"/>
          <p:cNvSpPr>
            <a:spLocks noGrp="1"/>
          </p:cNvSpPr>
          <p:nvPr>
            <p:ph type="subTitle" idx="1" hasCustomPrompt="1"/>
          </p:nvPr>
        </p:nvSpPr>
        <p:spPr>
          <a:xfrm>
            <a:off x="2183624" y="3100805"/>
            <a:ext cx="4073237" cy="911624"/>
          </a:xfrm>
        </p:spPr>
        <p:txBody>
          <a:bodyPr/>
          <a:lstStyle>
            <a:lvl1pPr marL="0" indent="0" algn="l">
              <a:buNone/>
              <a:defRPr>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Presentation Subtitle</a:t>
            </a:r>
          </a:p>
        </p:txBody>
      </p:sp>
      <p:sp>
        <p:nvSpPr>
          <p:cNvPr id="5" name="Rectangle 4">
            <a:extLst>
              <a:ext uri="{FF2B5EF4-FFF2-40B4-BE49-F238E27FC236}">
                <a16:creationId xmlns:a16="http://schemas.microsoft.com/office/drawing/2014/main" id="{C16F7A3D-B6AA-9746-AAA6-BC1862049942}"/>
              </a:ext>
            </a:extLst>
          </p:cNvPr>
          <p:cNvSpPr/>
          <p:nvPr userDrawn="1"/>
        </p:nvSpPr>
        <p:spPr>
          <a:xfrm>
            <a:off x="9058449" y="5902679"/>
            <a:ext cx="3081825" cy="5701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Meeting Information" descr="Meering or Audience Data">
            <a:extLst>
              <a:ext uri="{FF2B5EF4-FFF2-40B4-BE49-F238E27FC236}">
                <a16:creationId xmlns:a16="http://schemas.microsoft.com/office/drawing/2014/main" id="{E4830579-3FC9-4C47-AF4E-DC02A16FCB8B}"/>
              </a:ext>
            </a:extLst>
          </p:cNvPr>
          <p:cNvSpPr>
            <a:spLocks noGrp="1"/>
          </p:cNvSpPr>
          <p:nvPr>
            <p:ph type="body" sz="quarter" idx="10" hasCustomPrompt="1"/>
          </p:nvPr>
        </p:nvSpPr>
        <p:spPr>
          <a:xfrm>
            <a:off x="854461" y="4407135"/>
            <a:ext cx="1819563" cy="1359173"/>
          </a:xfrm>
        </p:spPr>
        <p:txBody>
          <a:bodyPr anchor="ctr" anchorCtr="0">
            <a:noAutofit/>
          </a:bodyPr>
          <a:lstStyle>
            <a:lvl1pPr marL="0" indent="0" algn="ctr">
              <a:buNone/>
              <a:defRPr sz="1467">
                <a:solidFill>
                  <a:srgbClr val="464F55"/>
                </a:solidFill>
              </a:defRPr>
            </a:lvl1pPr>
            <a:lvl2pPr marL="457189" indent="0">
              <a:buNone/>
              <a:defRPr sz="1467"/>
            </a:lvl2pPr>
            <a:lvl3pPr marL="914377" indent="0">
              <a:buNone/>
              <a:defRPr sz="1467"/>
            </a:lvl3pPr>
            <a:lvl4pPr marL="1371566" indent="0">
              <a:buNone/>
              <a:defRPr sz="1467"/>
            </a:lvl4pPr>
            <a:lvl5pPr marL="1828754" indent="0">
              <a:buNone/>
              <a:defRPr sz="1467"/>
            </a:lvl5pPr>
          </a:lstStyle>
          <a:p>
            <a:r>
              <a:rPr lang="en-US">
                <a:solidFill>
                  <a:schemeClr val="tx1"/>
                </a:solidFill>
              </a:rPr>
              <a:t>Course/ Series    ID Number/ Topic</a:t>
            </a:r>
          </a:p>
        </p:txBody>
      </p:sp>
      <p:pic>
        <p:nvPicPr>
          <p:cNvPr id="23" name="Picture 22" descr="A close up of a logo&#10;&#10;Description automatically generated">
            <a:extLst>
              <a:ext uri="{FF2B5EF4-FFF2-40B4-BE49-F238E27FC236}">
                <a16:creationId xmlns:a16="http://schemas.microsoft.com/office/drawing/2014/main" id="{AADC893D-5DAE-2740-823E-5532F759CAE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073415" y="5934482"/>
            <a:ext cx="2902511" cy="721333"/>
          </a:xfrm>
          <a:prstGeom prst="rect">
            <a:avLst/>
          </a:prstGeom>
        </p:spPr>
      </p:pic>
      <p:pic>
        <p:nvPicPr>
          <p:cNvPr id="26" name="Brighter World Logo" descr="Brighter World Logo">
            <a:extLst>
              <a:ext uri="{FF2B5EF4-FFF2-40B4-BE49-F238E27FC236}">
                <a16:creationId xmlns:a16="http://schemas.microsoft.com/office/drawing/2014/main" id="{C4BBA8B8-CC05-2842-859F-3CD382D882A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67857" y="6446370"/>
            <a:ext cx="1514763" cy="182455"/>
          </a:xfrm>
          <a:prstGeom prst="rect">
            <a:avLst/>
          </a:prstGeom>
        </p:spPr>
      </p:pic>
      <p:cxnSp>
        <p:nvCxnSpPr>
          <p:cNvPr id="27" name="Brighter World Line">
            <a:extLst>
              <a:ext uri="{FF2B5EF4-FFF2-40B4-BE49-F238E27FC236}">
                <a16:creationId xmlns:a16="http://schemas.microsoft.com/office/drawing/2014/main" id="{B6BD6571-357F-604A-AE5F-B97321618CE7}"/>
              </a:ext>
              <a:ext uri="{C183D7F6-B498-43B3-948B-1728B52AA6E4}">
                <adec:decorative xmlns:adec="http://schemas.microsoft.com/office/drawing/2017/decorative" val="1"/>
              </a:ext>
            </a:extLst>
          </p:cNvPr>
          <p:cNvCxnSpPr>
            <a:cxnSpLocks/>
          </p:cNvCxnSpPr>
          <p:nvPr userDrawn="1"/>
        </p:nvCxnSpPr>
        <p:spPr>
          <a:xfrm>
            <a:off x="2" y="6214887"/>
            <a:ext cx="8765405" cy="0"/>
          </a:xfrm>
          <a:prstGeom prst="line">
            <a:avLst/>
          </a:prstGeom>
          <a:ln w="38100" cap="flat">
            <a:solidFill>
              <a:srgbClr val="7C0040"/>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2D7B240-1009-CF42-8E3E-5F69A21BB812}"/>
              </a:ext>
            </a:extLst>
          </p:cNvPr>
          <p:cNvPicPr>
            <a:picLocks/>
          </p:cNvPicPr>
          <p:nvPr userDrawn="1"/>
        </p:nvPicPr>
        <p:blipFill rotWithShape="1">
          <a:blip r:embed="rId5" cstate="screen">
            <a:extLst>
              <a:ext uri="{28A0092B-C50C-407E-A947-70E740481C1C}">
                <a14:useLocalDpi xmlns:a14="http://schemas.microsoft.com/office/drawing/2010/main"/>
              </a:ext>
            </a:extLst>
          </a:blip>
          <a:srcRect/>
          <a:stretch/>
        </p:blipFill>
        <p:spPr>
          <a:xfrm>
            <a:off x="6607814" y="385130"/>
            <a:ext cx="2924029" cy="2924029"/>
          </a:xfrm>
          <a:prstGeom prst="ellipse">
            <a:avLst/>
          </a:prstGeom>
        </p:spPr>
      </p:pic>
      <p:sp>
        <p:nvSpPr>
          <p:cNvPr id="12" name="Title Placeholder">
            <a:extLst>
              <a:ext uri="{FF2B5EF4-FFF2-40B4-BE49-F238E27FC236}">
                <a16:creationId xmlns:a16="http://schemas.microsoft.com/office/drawing/2014/main" id="{06FE34FA-0C01-F744-A1DB-85C40D5DAE97}"/>
              </a:ext>
            </a:extLst>
          </p:cNvPr>
          <p:cNvSpPr txBox="1">
            <a:spLocks/>
          </p:cNvSpPr>
          <p:nvPr userDrawn="1"/>
        </p:nvSpPr>
        <p:spPr>
          <a:xfrm>
            <a:off x="2183620" y="557397"/>
            <a:ext cx="4341091" cy="2666171"/>
          </a:xfrm>
          <a:prstGeom prst="rect">
            <a:avLst/>
          </a:prstGeom>
        </p:spPr>
        <p:txBody>
          <a:bodyPr vert="horz" lIns="121920" tIns="60960" rIns="121920" bIns="60960" rtlCol="0" anchor="ctr">
            <a:normAutofit/>
          </a:bodyPr>
          <a:lstStyle>
            <a:lvl1pPr algn="l" defTabSz="342900" rtl="0" eaLnBrk="1" latinLnBrk="0" hangingPunct="1">
              <a:lnSpc>
                <a:spcPct val="150000"/>
              </a:lnSpc>
              <a:spcBef>
                <a:spcPct val="0"/>
              </a:spcBef>
              <a:buNone/>
              <a:defRPr sz="1800" b="0" i="0" kern="1200">
                <a:solidFill>
                  <a:schemeClr val="accent1"/>
                </a:solidFill>
                <a:latin typeface="Arial" charset="0"/>
                <a:ea typeface="+mj-ea"/>
                <a:cs typeface="+mj-cs"/>
              </a:defRPr>
            </a:lvl1pPr>
          </a:lstStyle>
          <a:p>
            <a:endParaRPr lang="en-US" sz="2400"/>
          </a:p>
        </p:txBody>
      </p:sp>
      <p:pic>
        <p:nvPicPr>
          <p:cNvPr id="21" name="Graphic 20">
            <a:extLst>
              <a:ext uri="{FF2B5EF4-FFF2-40B4-BE49-F238E27FC236}">
                <a16:creationId xmlns:a16="http://schemas.microsoft.com/office/drawing/2014/main" id="{A52AA85B-69F2-6E42-9E53-CBFEF8902DB5}"/>
              </a:ext>
            </a:extLst>
          </p:cNvPr>
          <p:cNvPicPr>
            <a:picLocks noChangeAspect="1"/>
          </p:cNvPicPr>
          <p:nvPr userDrawn="1"/>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769369" y="6290907"/>
            <a:ext cx="1060295" cy="392701"/>
          </a:xfrm>
          <a:prstGeom prst="rect">
            <a:avLst/>
          </a:prstGeom>
        </p:spPr>
      </p:pic>
    </p:spTree>
    <p:extLst>
      <p:ext uri="{BB962C8B-B14F-4D97-AF65-F5344CB8AC3E}">
        <p14:creationId xmlns:p14="http://schemas.microsoft.com/office/powerpoint/2010/main" val="1687872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ubtitle Placeholder" descr="Slide sub title">
            <a:extLst>
              <a:ext uri="{FF2B5EF4-FFF2-40B4-BE49-F238E27FC236}">
                <a16:creationId xmlns:a16="http://schemas.microsoft.com/office/drawing/2014/main" id="{E4697456-D8E5-5447-AB08-1193E92AD317}"/>
              </a:ext>
            </a:extLst>
          </p:cNvPr>
          <p:cNvSpPr>
            <a:spLocks noGrp="1"/>
          </p:cNvSpPr>
          <p:nvPr>
            <p:ph type="body" sz="quarter" idx="12" hasCustomPrompt="1"/>
          </p:nvPr>
        </p:nvSpPr>
        <p:spPr>
          <a:xfrm>
            <a:off x="268817" y="658947"/>
            <a:ext cx="11707283" cy="753256"/>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9" name="Slide Number" descr="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9A6BBD14-FAE2-1B47-9924-D9EA95ACED9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0340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9F008ECF-AE56-1E42-879F-E7F7F65B5AA2}"/>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3" name="Left Content Placeholder"/>
          <p:cNvSpPr>
            <a:spLocks noGrp="1"/>
          </p:cNvSpPr>
          <p:nvPr>
            <p:ph sz="half" idx="1" hasCustomPrompt="1"/>
          </p:nvPr>
        </p:nvSpPr>
        <p:spPr>
          <a:xfrm>
            <a:off x="609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4" name="Right Content Placeholder"/>
          <p:cNvSpPr>
            <a:spLocks noGrp="1"/>
          </p:cNvSpPr>
          <p:nvPr>
            <p:ph sz="half" idx="2" hasCustomPrompt="1"/>
          </p:nvPr>
        </p:nvSpPr>
        <p:spPr>
          <a:xfrm>
            <a:off x="6197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9336386E-A5B4-D541-8911-5B9CDEB57D8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4089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9F008ECF-AE56-1E42-879F-E7F7F65B5AA2}"/>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3" name="Left Content Placeholder"/>
          <p:cNvSpPr>
            <a:spLocks noGrp="1"/>
          </p:cNvSpPr>
          <p:nvPr>
            <p:ph sz="half" idx="1" hasCustomPrompt="1"/>
          </p:nvPr>
        </p:nvSpPr>
        <p:spPr>
          <a:xfrm>
            <a:off x="609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FC46C35B-86AB-874A-927F-48DE0A00093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8172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9F008ECF-AE56-1E42-879F-E7F7F65B5AA2}"/>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3" name="Left Content Placeholder"/>
          <p:cNvSpPr>
            <a:spLocks noGrp="1"/>
          </p:cNvSpPr>
          <p:nvPr>
            <p:ph sz="half" idx="1" hasCustomPrompt="1"/>
          </p:nvPr>
        </p:nvSpPr>
        <p:spPr>
          <a:xfrm>
            <a:off x="609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7" name="Right Content Placeholder" descr="a circle collage of images depicting an outdoor shot of McMaster Campus, a female McMaster researcher and two students working together on a laptop.">
            <a:extLst>
              <a:ext uri="{FF2B5EF4-FFF2-40B4-BE49-F238E27FC236}">
                <a16:creationId xmlns:a16="http://schemas.microsoft.com/office/drawing/2014/main" id="{30248AB6-EC2B-EC42-8CC9-F85070C6C4C3}"/>
              </a:ext>
            </a:extLst>
          </p:cNvPr>
          <p:cNvPicPr>
            <a:picLocks noChangeAspect="1"/>
          </p:cNvPicPr>
          <p:nvPr userDrawn="1"/>
        </p:nvPicPr>
        <p:blipFill>
          <a:blip r:embed="rId2"/>
          <a:stretch>
            <a:fillRect/>
          </a:stretch>
        </p:blipFill>
        <p:spPr>
          <a:xfrm>
            <a:off x="6630012" y="1"/>
            <a:ext cx="5561989" cy="5970209"/>
          </a:xfrm>
          <a:prstGeom prst="rect">
            <a:avLst/>
          </a:prstGeom>
        </p:spPr>
      </p:pic>
      <p:sp>
        <p:nvSpPr>
          <p:cNvPr id="8" name="Oval 7">
            <a:extLst>
              <a:ext uri="{FF2B5EF4-FFF2-40B4-BE49-F238E27FC236}">
                <a16:creationId xmlns:a16="http://schemas.microsoft.com/office/drawing/2014/main" id="{D3CD412A-1E34-9D44-A825-0B1B7A2F4CFC}"/>
              </a:ext>
            </a:extLst>
          </p:cNvPr>
          <p:cNvSpPr/>
          <p:nvPr userDrawn="1"/>
        </p:nvSpPr>
        <p:spPr>
          <a:xfrm>
            <a:off x="6630013" y="246743"/>
            <a:ext cx="2615588" cy="2583543"/>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a:t>v</a:t>
            </a:r>
          </a:p>
        </p:txBody>
      </p:sp>
      <p:sp>
        <p:nvSpPr>
          <p:cNvPr id="11" name="Oval 10">
            <a:extLst>
              <a:ext uri="{FF2B5EF4-FFF2-40B4-BE49-F238E27FC236}">
                <a16:creationId xmlns:a16="http://schemas.microsoft.com/office/drawing/2014/main" id="{65425BEE-B366-C846-BCCF-542617743099}"/>
              </a:ext>
            </a:extLst>
          </p:cNvPr>
          <p:cNvSpPr>
            <a:spLocks noChangeAspect="1"/>
          </p:cNvSpPr>
          <p:nvPr userDrawn="1"/>
        </p:nvSpPr>
        <p:spPr>
          <a:xfrm>
            <a:off x="8011887" y="1031691"/>
            <a:ext cx="4003200" cy="400038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12" name="Oval 11">
            <a:extLst>
              <a:ext uri="{FF2B5EF4-FFF2-40B4-BE49-F238E27FC236}">
                <a16:creationId xmlns:a16="http://schemas.microsoft.com/office/drawing/2014/main" id="{9B0F56A3-A613-4544-8856-0CCE4264F48B}"/>
              </a:ext>
            </a:extLst>
          </p:cNvPr>
          <p:cNvSpPr/>
          <p:nvPr userDrawn="1"/>
        </p:nvSpPr>
        <p:spPr>
          <a:xfrm>
            <a:off x="6704093" y="3489231"/>
            <a:ext cx="2128393" cy="210231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pic>
        <p:nvPicPr>
          <p:cNvPr id="13" name="Picture 12" descr="A person sitting at a table&#10;&#10;Description automatically generated">
            <a:extLst>
              <a:ext uri="{FF2B5EF4-FFF2-40B4-BE49-F238E27FC236}">
                <a16:creationId xmlns:a16="http://schemas.microsoft.com/office/drawing/2014/main" id="{5E8E025F-5CA5-9F4A-A16D-B624F7E05BB7}"/>
              </a:ext>
            </a:extLst>
          </p:cNvPr>
          <p:cNvPicPr>
            <a:picLocks noChangeAspect="1"/>
          </p:cNvPicPr>
          <p:nvPr userDrawn="1"/>
        </p:nvPicPr>
        <p:blipFill rotWithShape="1">
          <a:blip r:embed="rId3" cstate="hqprint">
            <a:alphaModFix amt="78000"/>
            <a:extLst>
              <a:ext uri="{28A0092B-C50C-407E-A947-70E740481C1C}">
                <a14:useLocalDpi xmlns:a14="http://schemas.microsoft.com/office/drawing/2010/main"/>
              </a:ext>
            </a:extLst>
          </a:blip>
          <a:srcRect t="-228"/>
          <a:stretch/>
        </p:blipFill>
        <p:spPr>
          <a:xfrm>
            <a:off x="7847181" y="973710"/>
            <a:ext cx="4128745" cy="4128745"/>
          </a:xfrm>
          <a:prstGeom prst="ellipse">
            <a:avLst/>
          </a:prstGeom>
        </p:spPr>
      </p:pic>
      <p:pic>
        <p:nvPicPr>
          <p:cNvPr id="15" name="Picture 14" descr="A picture containing text, standing, wearing, person&#10;&#10;Description automatically generated">
            <a:extLst>
              <a:ext uri="{FF2B5EF4-FFF2-40B4-BE49-F238E27FC236}">
                <a16:creationId xmlns:a16="http://schemas.microsoft.com/office/drawing/2014/main" id="{760AB751-3A8E-584B-829D-9433D07FC928}"/>
              </a:ext>
            </a:extLst>
          </p:cNvPr>
          <p:cNvPicPr>
            <a:picLocks noChangeAspect="1"/>
          </p:cNvPicPr>
          <p:nvPr userDrawn="1"/>
        </p:nvPicPr>
        <p:blipFill rotWithShape="1">
          <a:blip r:embed="rId4" cstate="hqprint">
            <a:alphaModFix amt="86000"/>
            <a:extLst>
              <a:ext uri="{28A0092B-C50C-407E-A947-70E740481C1C}">
                <a14:useLocalDpi xmlns:a14="http://schemas.microsoft.com/office/drawing/2010/main"/>
              </a:ext>
            </a:extLst>
          </a:blip>
          <a:srcRect b="-269"/>
          <a:stretch/>
        </p:blipFill>
        <p:spPr>
          <a:xfrm>
            <a:off x="6252503" y="287807"/>
            <a:ext cx="2553744" cy="2542479"/>
          </a:xfrm>
          <a:prstGeom prst="ellipse">
            <a:avLst/>
          </a:prstGeom>
        </p:spPr>
      </p:pic>
      <p:pic>
        <p:nvPicPr>
          <p:cNvPr id="16" name="Picture 15" descr="A person holding a map&#10;&#10;Description automatically generated">
            <a:extLst>
              <a:ext uri="{FF2B5EF4-FFF2-40B4-BE49-F238E27FC236}">
                <a16:creationId xmlns:a16="http://schemas.microsoft.com/office/drawing/2014/main" id="{B86254E5-2749-514B-8BA6-DA66A070D8C3}"/>
              </a:ext>
            </a:extLst>
          </p:cNvPr>
          <p:cNvPicPr>
            <a:picLocks noChangeAspect="1"/>
          </p:cNvPicPr>
          <p:nvPr userDrawn="1"/>
        </p:nvPicPr>
        <p:blipFill rotWithShape="1">
          <a:blip r:embed="rId5" cstate="screen">
            <a:alphaModFix amt="81000"/>
            <a:extLst>
              <a:ext uri="{28A0092B-C50C-407E-A947-70E740481C1C}">
                <a14:useLocalDpi xmlns:a14="http://schemas.microsoft.com/office/drawing/2010/main"/>
              </a:ext>
            </a:extLst>
          </a:blip>
          <a:srcRect/>
          <a:stretch/>
        </p:blipFill>
        <p:spPr>
          <a:xfrm>
            <a:off x="6645278" y="3507865"/>
            <a:ext cx="1988889" cy="1982768"/>
          </a:xfrm>
          <a:prstGeom prst="ellipse">
            <a:avLst/>
          </a:prstGeom>
        </p:spPr>
      </p:pic>
      <p:sp>
        <p:nvSpPr>
          <p:cNvPr id="4" name="Title 3">
            <a:extLst>
              <a:ext uri="{FF2B5EF4-FFF2-40B4-BE49-F238E27FC236}">
                <a16:creationId xmlns:a16="http://schemas.microsoft.com/office/drawing/2014/main" id="{46F1F517-5472-D74B-B643-A9C3837587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620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ubtitle Placeholder">
            <a:extLst>
              <a:ext uri="{FF2B5EF4-FFF2-40B4-BE49-F238E27FC236}">
                <a16:creationId xmlns:a16="http://schemas.microsoft.com/office/drawing/2014/main" id="{192EC7AF-6E96-4C4A-BA85-15411DB3BCF0}"/>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EB87DD1A-18D8-3046-B269-625F7A8347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0046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ircles">
    <p:spTree>
      <p:nvGrpSpPr>
        <p:cNvPr id="1" name=""/>
        <p:cNvGrpSpPr/>
        <p:nvPr/>
      </p:nvGrpSpPr>
      <p:grpSpPr>
        <a:xfrm>
          <a:off x="0" y="0"/>
          <a:ext cx="0" cy="0"/>
          <a:chOff x="0" y="0"/>
          <a:chExt cx="0" cy="0"/>
        </a:xfrm>
      </p:grpSpPr>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10" name="Background Picture" descr="colourful circles with text overlayed. Im image of a boy and a girl walking together on campus engaged in coversation and smiling.">
            <a:extLst>
              <a:ext uri="{FF2B5EF4-FFF2-40B4-BE49-F238E27FC236}">
                <a16:creationId xmlns:a16="http://schemas.microsoft.com/office/drawing/2014/main" id="{6478B446-875C-924C-B8C0-8489DF0F4D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84225" y="787819"/>
            <a:ext cx="8118623" cy="4871175"/>
          </a:xfrm>
          <a:prstGeom prst="rect">
            <a:avLst/>
          </a:prstGeom>
        </p:spPr>
      </p:pic>
      <p:sp>
        <p:nvSpPr>
          <p:cNvPr id="13" name="Subtitle Placeholder">
            <a:extLst>
              <a:ext uri="{FF2B5EF4-FFF2-40B4-BE49-F238E27FC236}">
                <a16:creationId xmlns:a16="http://schemas.microsoft.com/office/drawing/2014/main" id="{33ABAF45-D29E-AA4B-BF09-99D4F47BF164}"/>
              </a:ext>
            </a:extLst>
          </p:cNvPr>
          <p:cNvSpPr>
            <a:spLocks noGrp="1"/>
          </p:cNvSpPr>
          <p:nvPr>
            <p:ph type="body" sz="quarter" idx="13" hasCustomPrompt="1"/>
          </p:nvPr>
        </p:nvSpPr>
        <p:spPr>
          <a:xfrm>
            <a:off x="8192656" y="3611417"/>
            <a:ext cx="1542472" cy="2047576"/>
          </a:xfrm>
        </p:spPr>
        <p:txBody>
          <a:bodyPr anchor="ctr" anchorCtr="0">
            <a:noAutofit/>
          </a:bodyPr>
          <a:lstStyle>
            <a:lvl1pPr marL="0" indent="0" algn="ctr">
              <a:buNone/>
              <a:defRPr sz="1600">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4" name="Oval 13">
            <a:extLst>
              <a:ext uri="{FF2B5EF4-FFF2-40B4-BE49-F238E27FC236}">
                <a16:creationId xmlns:a16="http://schemas.microsoft.com/office/drawing/2014/main" id="{62E4D216-6689-3846-9E12-BF8F2F9A2F4E}"/>
              </a:ext>
            </a:extLst>
          </p:cNvPr>
          <p:cNvSpPr/>
          <p:nvPr userDrawn="1"/>
        </p:nvSpPr>
        <p:spPr>
          <a:xfrm>
            <a:off x="1787987" y="918278"/>
            <a:ext cx="2883604" cy="2883604"/>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pic>
        <p:nvPicPr>
          <p:cNvPr id="15" name="Picture 14" descr="A person sitting at a table&#10;&#10;Description automatically generated">
            <a:extLst>
              <a:ext uri="{FF2B5EF4-FFF2-40B4-BE49-F238E27FC236}">
                <a16:creationId xmlns:a16="http://schemas.microsoft.com/office/drawing/2014/main" id="{74AFD879-1DCA-0C46-8E97-7CA842D7FB48}"/>
              </a:ext>
            </a:extLst>
          </p:cNvPr>
          <p:cNvPicPr>
            <a:picLocks noChangeAspect="1"/>
          </p:cNvPicPr>
          <p:nvPr userDrawn="1"/>
        </p:nvPicPr>
        <p:blipFill rotWithShape="1">
          <a:blip r:embed="rId3" cstate="hqprint">
            <a:alphaModFix amt="78000"/>
            <a:extLst>
              <a:ext uri="{28A0092B-C50C-407E-A947-70E740481C1C}">
                <a14:useLocalDpi xmlns:a14="http://schemas.microsoft.com/office/drawing/2010/main"/>
              </a:ext>
            </a:extLst>
          </a:blip>
          <a:srcRect t="-228"/>
          <a:stretch/>
        </p:blipFill>
        <p:spPr>
          <a:xfrm>
            <a:off x="1608059" y="800929"/>
            <a:ext cx="3063532" cy="3063532"/>
          </a:xfrm>
          <a:prstGeom prst="ellipse">
            <a:avLst/>
          </a:prstGeom>
        </p:spPr>
      </p:pic>
      <p:sp>
        <p:nvSpPr>
          <p:cNvPr id="2" name="Title 1">
            <a:extLst>
              <a:ext uri="{FF2B5EF4-FFF2-40B4-BE49-F238E27FC236}">
                <a16:creationId xmlns:a16="http://schemas.microsoft.com/office/drawing/2014/main" id="{69158832-0ED2-B743-9128-2B673D163216}"/>
              </a:ext>
            </a:extLst>
          </p:cNvPr>
          <p:cNvSpPr>
            <a:spLocks noGrp="1"/>
          </p:cNvSpPr>
          <p:nvPr>
            <p:ph type="title"/>
          </p:nvPr>
        </p:nvSpPr>
        <p:spPr/>
        <p:txBody>
          <a:bodyPr/>
          <a:lstStyle/>
          <a:p>
            <a:r>
              <a:rPr lang="en-US"/>
              <a:t>Click to edit Master title style</a:t>
            </a:r>
          </a:p>
        </p:txBody>
      </p:sp>
      <p:sp>
        <p:nvSpPr>
          <p:cNvPr id="17" name="Text Placeholder 2">
            <a:extLst>
              <a:ext uri="{FF2B5EF4-FFF2-40B4-BE49-F238E27FC236}">
                <a16:creationId xmlns:a16="http://schemas.microsoft.com/office/drawing/2014/main" id="{E9336A17-8734-9148-87F3-9BC01108C260}"/>
              </a:ext>
            </a:extLst>
          </p:cNvPr>
          <p:cNvSpPr>
            <a:spLocks noGrp="1"/>
          </p:cNvSpPr>
          <p:nvPr>
            <p:ph type="body" sz="quarter" idx="14" hasCustomPrompt="1"/>
          </p:nvPr>
        </p:nvSpPr>
        <p:spPr>
          <a:xfrm>
            <a:off x="4626823" y="1135241"/>
            <a:ext cx="3427751" cy="3964120"/>
          </a:xfrm>
        </p:spPr>
        <p:txBody>
          <a:bodyPr anchor="ctr">
            <a:normAutofit/>
          </a:bodyPr>
          <a:lstStyle>
            <a:lvl1pPr marL="0" indent="0" algn="ctr">
              <a:buNone/>
              <a:defRPr sz="2400"/>
            </a:lvl1pPr>
          </a:lstStyle>
          <a:p>
            <a:pPr lvl="0"/>
            <a:r>
              <a:rPr lang="en-US"/>
              <a:t>Click to edit Master title style</a:t>
            </a:r>
          </a:p>
        </p:txBody>
      </p:sp>
    </p:spTree>
    <p:extLst>
      <p:ext uri="{BB962C8B-B14F-4D97-AF65-F5344CB8AC3E}">
        <p14:creationId xmlns:p14="http://schemas.microsoft.com/office/powerpoint/2010/main" val="2820055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Background Circle">
            <a:extLst>
              <a:ext uri="{FF2B5EF4-FFF2-40B4-BE49-F238E27FC236}">
                <a16:creationId xmlns:a16="http://schemas.microsoft.com/office/drawing/2014/main" id="{43338589-10ED-9C42-B552-9C7DF681C668}"/>
              </a:ext>
              <a:ext uri="{C183D7F6-B498-43B3-948B-1728B52AA6E4}">
                <adec:decorative xmlns:adec="http://schemas.microsoft.com/office/drawing/2017/decorative" val="1"/>
              </a:ext>
            </a:extLst>
          </p:cNvPr>
          <p:cNvSpPr>
            <a:spLocks noChangeArrowheads="1"/>
          </p:cNvSpPr>
          <p:nvPr userDrawn="1"/>
        </p:nvSpPr>
        <p:spPr bwMode="auto">
          <a:xfrm>
            <a:off x="-579228" y="854075"/>
            <a:ext cx="4451351" cy="4451349"/>
          </a:xfrm>
          <a:prstGeom prst="ellipse">
            <a:avLst/>
          </a:prstGeom>
          <a:solidFill>
            <a:schemeClr val="accent1"/>
          </a:solidFill>
          <a:ln w="9525">
            <a:noFill/>
            <a:round/>
            <a:headEnd/>
            <a:tailEnd/>
          </a:ln>
        </p:spPr>
        <p:txBody>
          <a:bodyPr anchor="ctr"/>
          <a:lstStyle>
            <a:lvl1pPr>
              <a:spcBef>
                <a:spcPct val="20000"/>
              </a:spcBef>
              <a:buClr>
                <a:srgbClr val="7A003C"/>
              </a:buClr>
              <a:buSzPct val="120000"/>
              <a:buFont typeface="Wingdings" charset="2"/>
              <a:buChar char="§"/>
              <a:defRPr sz="2400">
                <a:solidFill>
                  <a:schemeClr val="tx1"/>
                </a:solidFill>
                <a:latin typeface="Arial" charset="0"/>
                <a:ea typeface="Osaka" charset="-128"/>
              </a:defRPr>
            </a:lvl1pPr>
            <a:lvl2pPr marL="742950" indent="-285750">
              <a:spcBef>
                <a:spcPct val="20000"/>
              </a:spcBef>
              <a:buClr>
                <a:srgbClr val="7A003C"/>
              </a:buClr>
              <a:buSzPct val="60000"/>
              <a:buFont typeface="Wingdings" charset="2"/>
              <a:buChar char="q"/>
              <a:defRPr sz="2000">
                <a:solidFill>
                  <a:schemeClr val="tx1"/>
                </a:solidFill>
                <a:latin typeface="Arial" charset="0"/>
                <a:ea typeface="Osaka" charset="-128"/>
              </a:defRPr>
            </a:lvl2pPr>
            <a:lvl3pPr marL="1143000" indent="-228600">
              <a:spcBef>
                <a:spcPct val="20000"/>
              </a:spcBef>
              <a:buChar char="•"/>
              <a:defRPr sz="2000">
                <a:solidFill>
                  <a:schemeClr val="tx1"/>
                </a:solidFill>
                <a:latin typeface="Arial" charset="0"/>
                <a:ea typeface="Osaka" charset="-128"/>
              </a:defRPr>
            </a:lvl3pPr>
            <a:lvl4pPr marL="1600200" indent="-228600">
              <a:spcBef>
                <a:spcPct val="20000"/>
              </a:spcBef>
              <a:buFont typeface="Wingdings" charset="2"/>
              <a:buChar char="§"/>
              <a:defRPr sz="2000">
                <a:solidFill>
                  <a:schemeClr val="tx1"/>
                </a:solidFill>
                <a:latin typeface="Arial" charset="0"/>
                <a:ea typeface="Osaka" charset="-128"/>
              </a:defRPr>
            </a:lvl4pPr>
            <a:lvl5pPr marL="2057400" indent="-228600">
              <a:spcBef>
                <a:spcPct val="20000"/>
              </a:spcBef>
              <a:buClr>
                <a:schemeClr val="bg2"/>
              </a:buClr>
              <a:buSzPct val="50000"/>
              <a:buFont typeface="Wingdings" charset="2"/>
              <a:buChar char="q"/>
              <a:defRPr sz="2000">
                <a:solidFill>
                  <a:schemeClr val="tx1"/>
                </a:solidFill>
                <a:latin typeface="Arial" charset="0"/>
                <a:ea typeface="Osaka" charset="-128"/>
              </a:defRPr>
            </a:lvl5pPr>
            <a:lvl6pPr marL="25146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6pPr>
            <a:lvl7pPr marL="29718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7pPr>
            <a:lvl8pPr marL="34290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8pPr>
            <a:lvl9pPr marL="38862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9pPr>
          </a:lstStyle>
          <a:p>
            <a:pPr algn="ctr">
              <a:spcBef>
                <a:spcPct val="0"/>
              </a:spcBef>
              <a:buClrTx/>
              <a:buSzTx/>
              <a:buFontTx/>
              <a:buNone/>
            </a:pPr>
            <a:endParaRPr lang="en-US" altLang="en-US" sz="3500">
              <a:solidFill>
                <a:schemeClr val="bg1"/>
              </a:solidFill>
              <a:ea typeface="ＭＳ Ｐゴシック" charset="-128"/>
            </a:endParaRPr>
          </a:p>
        </p:txBody>
      </p:sp>
      <p:sp>
        <p:nvSpPr>
          <p:cNvPr id="2" name="Title Placeholder"/>
          <p:cNvSpPr>
            <a:spLocks noGrp="1"/>
          </p:cNvSpPr>
          <p:nvPr>
            <p:ph type="title"/>
          </p:nvPr>
        </p:nvSpPr>
        <p:spPr>
          <a:xfrm>
            <a:off x="314036" y="1991013"/>
            <a:ext cx="3168072" cy="1162051"/>
          </a:xfrm>
        </p:spPr>
        <p:txBody>
          <a:bodyPr anchor="b">
            <a:normAutofit/>
          </a:bodyPr>
          <a:lstStyle>
            <a:lvl1pPr algn="l">
              <a:lnSpc>
                <a:spcPct val="100000"/>
              </a:lnSpc>
              <a:defRPr sz="2400" b="1">
                <a:solidFill>
                  <a:schemeClr val="bg1"/>
                </a:solidFill>
              </a:defRPr>
            </a:lvl1pPr>
          </a:lstStyle>
          <a:p>
            <a:r>
              <a:rPr lang="en-US"/>
              <a:t>Click to edit Master title style</a:t>
            </a:r>
          </a:p>
        </p:txBody>
      </p:sp>
      <p:sp>
        <p:nvSpPr>
          <p:cNvPr id="4" name="Subtitle Placeholder"/>
          <p:cNvSpPr>
            <a:spLocks noGrp="1"/>
          </p:cNvSpPr>
          <p:nvPr>
            <p:ph type="body" sz="half" idx="2" hasCustomPrompt="1"/>
          </p:nvPr>
        </p:nvSpPr>
        <p:spPr>
          <a:xfrm>
            <a:off x="314036" y="3180774"/>
            <a:ext cx="3168072" cy="1418935"/>
          </a:xfrm>
        </p:spPr>
        <p:txBody>
          <a:bodyPr>
            <a:normAutofit/>
          </a:bodyPr>
          <a:lstStyle>
            <a:lvl1pPr marL="0" indent="0">
              <a:buNone/>
              <a:defRPr sz="1867">
                <a:solidFill>
                  <a:schemeClr val="bg1"/>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add subtitle</a:t>
            </a:r>
          </a:p>
        </p:txBody>
      </p:sp>
      <p:sp>
        <p:nvSpPr>
          <p:cNvPr id="3" name="Content Placeholder"/>
          <p:cNvSpPr>
            <a:spLocks noGrp="1"/>
          </p:cNvSpPr>
          <p:nvPr>
            <p:ph idx="1" hasCustomPrompt="1"/>
          </p:nvPr>
        </p:nvSpPr>
        <p:spPr>
          <a:xfrm>
            <a:off x="4766733" y="683492"/>
            <a:ext cx="6815667" cy="520007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Tree>
    <p:extLst>
      <p:ext uri="{BB962C8B-B14F-4D97-AF65-F5344CB8AC3E}">
        <p14:creationId xmlns:p14="http://schemas.microsoft.com/office/powerpoint/2010/main" val="4089394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2">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79399BB8-DA3F-7144-B2BF-15A07BE135E1}"/>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8" name="Background Circle">
            <a:extLst>
              <a:ext uri="{FF2B5EF4-FFF2-40B4-BE49-F238E27FC236}">
                <a16:creationId xmlns:a16="http://schemas.microsoft.com/office/drawing/2014/main" id="{0CD4AF8B-071D-174E-AE9D-8CAB9C065E2E}"/>
              </a:ext>
              <a:ext uri="{C183D7F6-B498-43B3-948B-1728B52AA6E4}">
                <adec:decorative xmlns:adec="http://schemas.microsoft.com/office/drawing/2017/decorative" val="1"/>
              </a:ext>
            </a:extLst>
          </p:cNvPr>
          <p:cNvSpPr>
            <a:spLocks noChangeArrowheads="1"/>
          </p:cNvSpPr>
          <p:nvPr userDrawn="1"/>
        </p:nvSpPr>
        <p:spPr bwMode="auto">
          <a:xfrm>
            <a:off x="1612564" y="1721907"/>
            <a:ext cx="2982913" cy="2982912"/>
          </a:xfrm>
          <a:prstGeom prst="ellipse">
            <a:avLst/>
          </a:prstGeom>
          <a:solidFill>
            <a:schemeClr val="accent4"/>
          </a:solidFill>
          <a:ln w="9525">
            <a:noFill/>
            <a:round/>
            <a:headEnd/>
            <a:tailEnd/>
          </a:ln>
        </p:spPr>
        <p:txBody>
          <a:bodyPr anchor="ctr"/>
          <a:lstStyle>
            <a:lvl1pPr>
              <a:spcBef>
                <a:spcPct val="20000"/>
              </a:spcBef>
              <a:buClr>
                <a:srgbClr val="7A003C"/>
              </a:buClr>
              <a:buSzPct val="120000"/>
              <a:buFont typeface="Wingdings" charset="2"/>
              <a:buChar char="§"/>
              <a:defRPr sz="2400">
                <a:solidFill>
                  <a:schemeClr val="tx1"/>
                </a:solidFill>
                <a:latin typeface="Arial" charset="0"/>
                <a:ea typeface="Osaka" charset="-128"/>
              </a:defRPr>
            </a:lvl1pPr>
            <a:lvl2pPr marL="742950" indent="-285750">
              <a:spcBef>
                <a:spcPct val="20000"/>
              </a:spcBef>
              <a:buClr>
                <a:srgbClr val="7A003C"/>
              </a:buClr>
              <a:buSzPct val="60000"/>
              <a:buFont typeface="Wingdings" charset="2"/>
              <a:buChar char="q"/>
              <a:defRPr sz="2000">
                <a:solidFill>
                  <a:schemeClr val="tx1"/>
                </a:solidFill>
                <a:latin typeface="Arial" charset="0"/>
                <a:ea typeface="Osaka" charset="-128"/>
              </a:defRPr>
            </a:lvl2pPr>
            <a:lvl3pPr marL="1143000" indent="-228600">
              <a:spcBef>
                <a:spcPct val="20000"/>
              </a:spcBef>
              <a:buChar char="•"/>
              <a:defRPr sz="2000">
                <a:solidFill>
                  <a:schemeClr val="tx1"/>
                </a:solidFill>
                <a:latin typeface="Arial" charset="0"/>
                <a:ea typeface="Osaka" charset="-128"/>
              </a:defRPr>
            </a:lvl3pPr>
            <a:lvl4pPr marL="1600200" indent="-228600">
              <a:spcBef>
                <a:spcPct val="20000"/>
              </a:spcBef>
              <a:buFont typeface="Wingdings" charset="2"/>
              <a:buChar char="§"/>
              <a:defRPr sz="2000">
                <a:solidFill>
                  <a:schemeClr val="tx1"/>
                </a:solidFill>
                <a:latin typeface="Arial" charset="0"/>
                <a:ea typeface="Osaka" charset="-128"/>
              </a:defRPr>
            </a:lvl4pPr>
            <a:lvl5pPr marL="2057400" indent="-228600">
              <a:spcBef>
                <a:spcPct val="20000"/>
              </a:spcBef>
              <a:buClr>
                <a:schemeClr val="bg2"/>
              </a:buClr>
              <a:buSzPct val="50000"/>
              <a:buFont typeface="Wingdings" charset="2"/>
              <a:buChar char="q"/>
              <a:defRPr sz="2000">
                <a:solidFill>
                  <a:schemeClr val="tx1"/>
                </a:solidFill>
                <a:latin typeface="Arial" charset="0"/>
                <a:ea typeface="Osaka" charset="-128"/>
              </a:defRPr>
            </a:lvl5pPr>
            <a:lvl6pPr marL="25146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6pPr>
            <a:lvl7pPr marL="29718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7pPr>
            <a:lvl8pPr marL="34290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8pPr>
            <a:lvl9pPr marL="38862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9pPr>
          </a:lstStyle>
          <a:p>
            <a:pPr algn="ctr">
              <a:spcBef>
                <a:spcPct val="0"/>
              </a:spcBef>
              <a:buClrTx/>
              <a:buSzTx/>
              <a:buFontTx/>
              <a:buNone/>
            </a:pPr>
            <a:endParaRPr lang="en-US" altLang="en-US" sz="3500">
              <a:solidFill>
                <a:schemeClr val="bg1"/>
              </a:solidFill>
              <a:ea typeface="ＭＳ Ｐゴシック" charset="-128"/>
            </a:endParaRPr>
          </a:p>
        </p:txBody>
      </p:sp>
      <p:sp>
        <p:nvSpPr>
          <p:cNvPr id="16" name="Subject Placeholder">
            <a:extLst>
              <a:ext uri="{FF2B5EF4-FFF2-40B4-BE49-F238E27FC236}">
                <a16:creationId xmlns:a16="http://schemas.microsoft.com/office/drawing/2014/main" id="{C0612D96-9BC3-9442-BA58-3850F396C358}"/>
              </a:ext>
            </a:extLst>
          </p:cNvPr>
          <p:cNvSpPr>
            <a:spLocks noGrp="1"/>
          </p:cNvSpPr>
          <p:nvPr>
            <p:ph type="body" sz="quarter" idx="13" hasCustomPrompt="1"/>
          </p:nvPr>
        </p:nvSpPr>
        <p:spPr>
          <a:xfrm>
            <a:off x="1612372" y="1720851"/>
            <a:ext cx="2982913" cy="2984500"/>
          </a:xfrm>
        </p:spPr>
        <p:txBody>
          <a:bodyPr anchor="ctr" anchorCtr="0">
            <a:normAutofit/>
          </a:bodyPr>
          <a:lstStyle>
            <a:lvl1pPr marL="0" indent="0" algn="ctr">
              <a:lnSpc>
                <a:spcPct val="100000"/>
              </a:lnSpc>
              <a:buNone/>
              <a:defRPr sz="3467"/>
            </a:lvl1pPr>
          </a:lstStyle>
          <a:p>
            <a:pPr lvl="0"/>
            <a:r>
              <a:rPr lang="en-US"/>
              <a:t>Subject Headline</a:t>
            </a:r>
          </a:p>
        </p:txBody>
      </p:sp>
      <p:sp>
        <p:nvSpPr>
          <p:cNvPr id="3" name="Content Placeholder"/>
          <p:cNvSpPr>
            <a:spLocks noGrp="1"/>
          </p:cNvSpPr>
          <p:nvPr>
            <p:ph idx="1" hasCustomPrompt="1"/>
          </p:nvPr>
        </p:nvSpPr>
        <p:spPr>
          <a:xfrm>
            <a:off x="4886807" y="1006369"/>
            <a:ext cx="6815667" cy="4505508"/>
          </a:xfrm>
        </p:spPr>
        <p:txBody>
          <a:bodyPr anchor="ctr" anchorCtr="0">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add text or</a:t>
            </a:r>
            <a:br>
              <a:rPr lang="en-US"/>
            </a:br>
            <a:r>
              <a:rPr lang="en-US"/>
              <a:t>select a content icon</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2EA15673-FE47-9C43-98F7-0A5F31CE4A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322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Placeholder"/>
          <p:cNvSpPr>
            <a:spLocks noGrp="1"/>
          </p:cNvSpPr>
          <p:nvPr>
            <p:ph type="title"/>
          </p:nvPr>
        </p:nvSpPr>
        <p:spPr>
          <a:xfrm>
            <a:off x="2389717" y="4800600"/>
            <a:ext cx="7315200" cy="566739"/>
          </a:xfrm>
        </p:spPr>
        <p:txBody>
          <a:bodyPr anchor="b"/>
          <a:lstStyle>
            <a:lvl1pPr algn="l">
              <a:defRPr sz="2400" b="1">
                <a:solidFill>
                  <a:schemeClr val="accent1"/>
                </a:solidFill>
              </a:defRPr>
            </a:lvl1pPr>
          </a:lstStyle>
          <a:p>
            <a:r>
              <a:rPr lang="en-US"/>
              <a:t>Click to edit Master title style</a:t>
            </a:r>
          </a:p>
        </p:txBody>
      </p:sp>
      <p:sp>
        <p:nvSpPr>
          <p:cNvPr id="4" name="Subtitle Placeholder"/>
          <p:cNvSpPr>
            <a:spLocks noGrp="1"/>
          </p:cNvSpPr>
          <p:nvPr>
            <p:ph type="body" sz="half" idx="2" hasCustomPrompt="1"/>
          </p:nvPr>
        </p:nvSpPr>
        <p:spPr>
          <a:xfrm>
            <a:off x="2389717" y="5367338"/>
            <a:ext cx="7315200" cy="804863"/>
          </a:xfrm>
        </p:spPr>
        <p:txBody>
          <a:bodyPr/>
          <a:lstStyle>
            <a:lvl1pPr marL="0" indent="0">
              <a:buNone/>
              <a:defRPr sz="1400">
                <a:solidFill>
                  <a:schemeClr val="tx1"/>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add subtitle</a:t>
            </a:r>
          </a:p>
        </p:txBody>
      </p:sp>
      <p:sp>
        <p:nvSpPr>
          <p:cNvPr id="3" name="Picture Placeholder"/>
          <p:cNvSpPr>
            <a:spLocks noGrp="1"/>
          </p:cNvSpPr>
          <p:nvPr>
            <p:ph type="pic" idx="1" hasCustomPrompt="1"/>
          </p:nvPr>
        </p:nvSpPr>
        <p:spPr>
          <a:xfrm>
            <a:off x="2389717" y="612775"/>
            <a:ext cx="7315200"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Tree>
    <p:extLst>
      <p:ext uri="{BB962C8B-B14F-4D97-AF65-F5344CB8AC3E}">
        <p14:creationId xmlns:p14="http://schemas.microsoft.com/office/powerpoint/2010/main" val="25170113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p:cNvSpPr>
            <a:spLocks noGrp="1"/>
          </p:cNvSpPr>
          <p:nvPr>
            <p:ph type="pic" idx="1" hasCustomPrompt="1"/>
          </p:nvPr>
        </p:nvSpPr>
        <p:spPr>
          <a:xfrm>
            <a:off x="2438400" y="1524029"/>
            <a:ext cx="7315200"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Subtitle Placeholder">
            <a:extLst>
              <a:ext uri="{FF2B5EF4-FFF2-40B4-BE49-F238E27FC236}">
                <a16:creationId xmlns:a16="http://schemas.microsoft.com/office/drawing/2014/main" id="{CBC9F2F1-F0AB-024A-89D2-26CFEA83FD00}"/>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2" name="Title 1">
            <a:extLst>
              <a:ext uri="{FF2B5EF4-FFF2-40B4-BE49-F238E27FC236}">
                <a16:creationId xmlns:a16="http://schemas.microsoft.com/office/drawing/2014/main" id="{27990A02-DB55-3148-8E78-70755F9FC8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7674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2" cstate="screen">
            <a:grayscl/>
            <a:alphaModFix amt="11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1" y="2"/>
            <a:ext cx="5923073" cy="6179505"/>
          </a:xfrm>
          <a:prstGeom prst="rect">
            <a:avLst/>
          </a:prstGeom>
        </p:spPr>
      </p:pic>
      <p:sp>
        <p:nvSpPr>
          <p:cNvPr id="6" name="Subtitle Placeholder">
            <a:extLst>
              <a:ext uri="{FF2B5EF4-FFF2-40B4-BE49-F238E27FC236}">
                <a16:creationId xmlns:a16="http://schemas.microsoft.com/office/drawing/2014/main" id="{192EC7AF-6E96-4C4A-BA85-15411DB3BCF0}"/>
              </a:ext>
            </a:extLst>
          </p:cNvPr>
          <p:cNvSpPr>
            <a:spLocks noGrp="1"/>
          </p:cNvSpPr>
          <p:nvPr>
            <p:ph type="body" sz="quarter" idx="12" hasCustomPrompt="1"/>
          </p:nvPr>
        </p:nvSpPr>
        <p:spPr>
          <a:xfrm>
            <a:off x="6086826" y="705394"/>
            <a:ext cx="5922677"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EB87DD1A-18D8-3046-B269-625F7A83479C}"/>
              </a:ext>
            </a:extLst>
          </p:cNvPr>
          <p:cNvSpPr>
            <a:spLocks noGrp="1"/>
          </p:cNvSpPr>
          <p:nvPr>
            <p:ph type="title"/>
          </p:nvPr>
        </p:nvSpPr>
        <p:spPr>
          <a:xfrm>
            <a:off x="6086253" y="1"/>
            <a:ext cx="5923075" cy="705393"/>
          </a:xfrm>
        </p:spPr>
        <p:txBody>
          <a:bodyPr/>
          <a:lstStyle/>
          <a:p>
            <a:r>
              <a:rPr lang="en-US"/>
              <a:t>Click to edit Master title style</a:t>
            </a:r>
          </a:p>
        </p:txBody>
      </p:sp>
      <p:sp>
        <p:nvSpPr>
          <p:cNvPr id="7" name="Oval 6">
            <a:extLst>
              <a:ext uri="{FF2B5EF4-FFF2-40B4-BE49-F238E27FC236}">
                <a16:creationId xmlns:a16="http://schemas.microsoft.com/office/drawing/2014/main" id="{DC0F40F2-4113-DB46-8E32-BD67C6358AED}"/>
              </a:ext>
            </a:extLst>
          </p:cNvPr>
          <p:cNvSpPr/>
          <p:nvPr userDrawn="1"/>
        </p:nvSpPr>
        <p:spPr>
          <a:xfrm>
            <a:off x="5445515" y="1423219"/>
            <a:ext cx="941341" cy="941343"/>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4" y="2567051"/>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4" y="3710883"/>
            <a:ext cx="941341" cy="941343"/>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4" y="4854714"/>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0623137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3" name="Picture Placeholder"/>
          <p:cNvSpPr>
            <a:spLocks noGrp="1"/>
          </p:cNvSpPr>
          <p:nvPr>
            <p:ph type="pic" idx="1" hasCustomPrompt="1"/>
          </p:nvPr>
        </p:nvSpPr>
        <p:spPr>
          <a:xfrm>
            <a:off x="943895" y="1490024"/>
            <a:ext cx="4896464"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Subtitle Placeholder">
            <a:extLst>
              <a:ext uri="{FF2B5EF4-FFF2-40B4-BE49-F238E27FC236}">
                <a16:creationId xmlns:a16="http://schemas.microsoft.com/office/drawing/2014/main" id="{CBC9F2F1-F0AB-024A-89D2-26CFEA83FD00}"/>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8" name="Picture Placeholder">
            <a:extLst>
              <a:ext uri="{FF2B5EF4-FFF2-40B4-BE49-F238E27FC236}">
                <a16:creationId xmlns:a16="http://schemas.microsoft.com/office/drawing/2014/main" id="{DC307C3C-53E6-5641-8681-5AA6DACC73CA}"/>
              </a:ext>
            </a:extLst>
          </p:cNvPr>
          <p:cNvSpPr>
            <a:spLocks noGrp="1"/>
          </p:cNvSpPr>
          <p:nvPr>
            <p:ph type="pic" idx="13" hasCustomPrompt="1"/>
          </p:nvPr>
        </p:nvSpPr>
        <p:spPr>
          <a:xfrm>
            <a:off x="6358191" y="1497399"/>
            <a:ext cx="4896464"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2" name="Title 1">
            <a:extLst>
              <a:ext uri="{FF2B5EF4-FFF2-40B4-BE49-F238E27FC236}">
                <a16:creationId xmlns:a16="http://schemas.microsoft.com/office/drawing/2014/main" id="{B5AF5BD5-012C-3441-ACA7-7DB7FA245D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29703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3" name="Picture Placeholder"/>
          <p:cNvSpPr>
            <a:spLocks noGrp="1"/>
          </p:cNvSpPr>
          <p:nvPr>
            <p:ph type="pic" idx="1" hasCustomPrompt="1"/>
          </p:nvPr>
        </p:nvSpPr>
        <p:spPr>
          <a:xfrm>
            <a:off x="176975" y="1863653"/>
            <a:ext cx="3772741" cy="3170467"/>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Subtitle Placeholder">
            <a:extLst>
              <a:ext uri="{FF2B5EF4-FFF2-40B4-BE49-F238E27FC236}">
                <a16:creationId xmlns:a16="http://schemas.microsoft.com/office/drawing/2014/main" id="{CBC9F2F1-F0AB-024A-89D2-26CFEA83FD00}"/>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0" name="Picture Placeholder">
            <a:extLst>
              <a:ext uri="{FF2B5EF4-FFF2-40B4-BE49-F238E27FC236}">
                <a16:creationId xmlns:a16="http://schemas.microsoft.com/office/drawing/2014/main" id="{4E1E329F-CB38-3B45-88D9-C9D7D31ECC10}"/>
              </a:ext>
            </a:extLst>
          </p:cNvPr>
          <p:cNvSpPr>
            <a:spLocks noGrp="1"/>
          </p:cNvSpPr>
          <p:nvPr>
            <p:ph type="pic" idx="13" hasCustomPrompt="1"/>
          </p:nvPr>
        </p:nvSpPr>
        <p:spPr>
          <a:xfrm>
            <a:off x="4209630" y="1863653"/>
            <a:ext cx="3772741" cy="3170467"/>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1" name="Picture Placeholder">
            <a:extLst>
              <a:ext uri="{FF2B5EF4-FFF2-40B4-BE49-F238E27FC236}">
                <a16:creationId xmlns:a16="http://schemas.microsoft.com/office/drawing/2014/main" id="{F7D8A69C-7DBF-A74A-8AA1-9FD4C591C39A}"/>
              </a:ext>
            </a:extLst>
          </p:cNvPr>
          <p:cNvSpPr>
            <a:spLocks noGrp="1"/>
          </p:cNvSpPr>
          <p:nvPr>
            <p:ph type="pic" idx="14" hasCustomPrompt="1"/>
          </p:nvPr>
        </p:nvSpPr>
        <p:spPr>
          <a:xfrm>
            <a:off x="8242284" y="1863653"/>
            <a:ext cx="3772741" cy="3170467"/>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2" name="Title 1">
            <a:extLst>
              <a:ext uri="{FF2B5EF4-FFF2-40B4-BE49-F238E27FC236}">
                <a16:creationId xmlns:a16="http://schemas.microsoft.com/office/drawing/2014/main" id="{B0F4CC57-8647-D848-B7D3-6D02D480520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48979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CE8CA86-BD65-3E40-AE66-AA6F9D1721B9}"/>
              </a:ext>
            </a:extLst>
          </p:cNvPr>
          <p:cNvGrpSpPr/>
          <p:nvPr userDrawn="1"/>
        </p:nvGrpSpPr>
        <p:grpSpPr>
          <a:xfrm>
            <a:off x="-110835" y="-263235"/>
            <a:ext cx="12302836" cy="7121236"/>
            <a:chOff x="0" y="0"/>
            <a:chExt cx="9144000" cy="5143500"/>
          </a:xfrm>
        </p:grpSpPr>
        <p:sp>
          <p:nvSpPr>
            <p:cNvPr id="4" name="Rectangle 3">
              <a:extLst>
                <a:ext uri="{FF2B5EF4-FFF2-40B4-BE49-F238E27FC236}">
                  <a16:creationId xmlns:a16="http://schemas.microsoft.com/office/drawing/2014/main" id="{2E10AD7B-AA3F-7B44-84F8-7E08888EF619}"/>
                </a:ext>
              </a:extLst>
            </p:cNvPr>
            <p:cNvSpPr/>
            <p:nvPr userDrawn="1"/>
          </p:nvSpPr>
          <p:spPr>
            <a:xfrm>
              <a:off x="0" y="4398745"/>
              <a:ext cx="9144000" cy="7447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 name="Rectangle 4">
              <a:extLst>
                <a:ext uri="{FF2B5EF4-FFF2-40B4-BE49-F238E27FC236}">
                  <a16:creationId xmlns:a16="http://schemas.microsoft.com/office/drawing/2014/main" id="{6FADE579-8BE3-514C-B888-E59A5531BC93}"/>
                </a:ext>
              </a:extLst>
            </p:cNvPr>
            <p:cNvSpPr/>
            <p:nvPr userDrawn="1"/>
          </p:nvSpPr>
          <p:spPr>
            <a:xfrm>
              <a:off x="0" y="0"/>
              <a:ext cx="9144000" cy="51435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6" name="Background Picture">
              <a:extLst>
                <a:ext uri="{FF2B5EF4-FFF2-40B4-BE49-F238E27FC236}">
                  <a16:creationId xmlns:a16="http://schemas.microsoft.com/office/drawing/2014/main" id="{66BD5D4D-0EEF-E048-804B-1A1A0C5FB368}"/>
                </a:ext>
              </a:extLst>
            </p:cNvPr>
            <p:cNvPicPr>
              <a:picLocks noChangeAspect="1"/>
            </p:cNvPicPr>
            <p:nvPr userDrawn="1"/>
          </p:nvPicPr>
          <p:blipFill rotWithShape="1">
            <a:blip r:embed="rId2" cstate="screen">
              <a:alphaModFix amt="18000"/>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0" y="0"/>
              <a:ext cx="9144000" cy="5143500"/>
            </a:xfrm>
            <a:prstGeom prst="rect">
              <a:avLst/>
            </a:prstGeom>
          </p:spPr>
        </p:pic>
      </p:grpSp>
    </p:spTree>
    <p:extLst>
      <p:ext uri="{BB962C8B-B14F-4D97-AF65-F5344CB8AC3E}">
        <p14:creationId xmlns:p14="http://schemas.microsoft.com/office/powerpoint/2010/main" val="1508283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A2B293-4919-6A43-861A-554D526C463C}"/>
              </a:ext>
            </a:extLst>
          </p:cNvPr>
          <p:cNvSpPr/>
          <p:nvPr userDrawn="1"/>
        </p:nvSpPr>
        <p:spPr>
          <a:xfrm>
            <a:off x="0" y="5875009"/>
            <a:ext cx="12067309" cy="993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 name="Background Picture">
            <a:extLst>
              <a:ext uri="{FF2B5EF4-FFF2-40B4-BE49-F238E27FC236}">
                <a16:creationId xmlns:a16="http://schemas.microsoft.com/office/drawing/2014/main" id="{EC2E2DE2-564F-F147-9B03-46BC01527DE0}"/>
              </a:ext>
            </a:extLst>
          </p:cNvPr>
          <p:cNvPicPr>
            <a:picLocks noChangeAspect="1"/>
          </p:cNvPicPr>
          <p:nvPr userDrawn="1"/>
        </p:nvPicPr>
        <p:blipFill rotWithShape="1">
          <a:blip r:embed="rId2" cstate="screen">
            <a:grayscl/>
            <a:alphaModFix amt="11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0" y="-43"/>
            <a:ext cx="12192000" cy="6858043"/>
          </a:xfrm>
          <a:prstGeom prst="rect">
            <a:avLst/>
          </a:prstGeom>
        </p:spPr>
      </p:pic>
    </p:spTree>
    <p:extLst>
      <p:ext uri="{BB962C8B-B14F-4D97-AF65-F5344CB8AC3E}">
        <p14:creationId xmlns:p14="http://schemas.microsoft.com/office/powerpoint/2010/main" val="4873022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6" name="Background Picture">
            <a:extLst>
              <a:ext uri="{FF2B5EF4-FFF2-40B4-BE49-F238E27FC236}">
                <a16:creationId xmlns:a16="http://schemas.microsoft.com/office/drawing/2014/main" id="{409D0A44-800A-1E41-B4A3-4200850312ED}"/>
              </a:ext>
            </a:extLst>
          </p:cNvPr>
          <p:cNvSpPr>
            <a:spLocks noGrp="1"/>
          </p:cNvSpPr>
          <p:nvPr>
            <p:ph type="pic" sz="quarter" idx="11" hasCustomPrompt="1"/>
          </p:nvPr>
        </p:nvSpPr>
        <p:spPr>
          <a:xfrm>
            <a:off x="0" y="0"/>
            <a:ext cx="12192000" cy="6858000"/>
          </a:xfrm>
          <a:solidFill>
            <a:schemeClr val="tx1"/>
          </a:solidFill>
        </p:spPr>
        <p:txBody>
          <a:bodyPr anchor="ctr" anchorCtr="0"/>
          <a:lstStyle>
            <a:lvl1pPr marL="0" indent="0" algn="l">
              <a:buNone/>
              <a:defRPr>
                <a:solidFill>
                  <a:schemeClr val="bg1"/>
                </a:solidFill>
              </a:defRPr>
            </a:lvl1pPr>
          </a:lstStyle>
          <a:p>
            <a:r>
              <a:rPr lang="en-US"/>
              <a:t>Click the picture icon to insert a background picture. </a:t>
            </a:r>
            <a:br>
              <a:rPr lang="en-US"/>
            </a:br>
            <a:r>
              <a:rPr lang="en-US"/>
              <a:t>Make sure to include an image description by right </a:t>
            </a:r>
            <a:br>
              <a:rPr lang="en-US"/>
            </a:br>
            <a:r>
              <a:rPr lang="en-US"/>
              <a:t>clicking on your image and selecting ‘Edit Alt Text…’ </a:t>
            </a:r>
          </a:p>
          <a:p>
            <a:endParaRPr lang="en-US"/>
          </a:p>
        </p:txBody>
      </p:sp>
      <p:sp>
        <p:nvSpPr>
          <p:cNvPr id="8" name="Background Circle">
            <a:extLst>
              <a:ext uri="{FF2B5EF4-FFF2-40B4-BE49-F238E27FC236}">
                <a16:creationId xmlns:a16="http://schemas.microsoft.com/office/drawing/2014/main" id="{79F78E7C-BD8A-B74C-8DDE-969A46B4B0D8}"/>
              </a:ext>
              <a:ext uri="{C183D7F6-B498-43B3-948B-1728B52AA6E4}">
                <adec:decorative xmlns:adec="http://schemas.microsoft.com/office/drawing/2017/decorative" val="1"/>
              </a:ext>
            </a:extLst>
          </p:cNvPr>
          <p:cNvSpPr>
            <a:spLocks noGrp="1"/>
          </p:cNvSpPr>
          <p:nvPr>
            <p:ph type="pic" sz="quarter" idx="13"/>
          </p:nvPr>
        </p:nvSpPr>
        <p:spPr>
          <a:xfrm>
            <a:off x="8687057" y="-939508"/>
            <a:ext cx="5555052" cy="5555051"/>
          </a:xfrm>
          <a:prstGeom prst="ellipse">
            <a:avLst/>
          </a:prstGeom>
          <a:solidFill>
            <a:schemeClr val="accent1"/>
          </a:solidFill>
        </p:spPr>
        <p:txBody>
          <a:bodyPr/>
          <a:lstStyle>
            <a:lvl1pPr>
              <a:defRPr>
                <a:solidFill>
                  <a:schemeClr val="accent1"/>
                </a:solidFill>
              </a:defRPr>
            </a:lvl1pPr>
          </a:lstStyle>
          <a:p>
            <a:endParaRPr lang="en-US"/>
          </a:p>
        </p:txBody>
      </p:sp>
      <p:sp>
        <p:nvSpPr>
          <p:cNvPr id="2" name="Title Placeholder">
            <a:extLst>
              <a:ext uri="{FF2B5EF4-FFF2-40B4-BE49-F238E27FC236}">
                <a16:creationId xmlns:a16="http://schemas.microsoft.com/office/drawing/2014/main" id="{640BBB7F-73D8-794B-A9B5-A5869AB0A481}"/>
              </a:ext>
            </a:extLst>
          </p:cNvPr>
          <p:cNvSpPr>
            <a:spLocks noGrp="1"/>
          </p:cNvSpPr>
          <p:nvPr>
            <p:ph type="title" hasCustomPrompt="1"/>
          </p:nvPr>
        </p:nvSpPr>
        <p:spPr>
          <a:xfrm>
            <a:off x="9305018" y="661664"/>
            <a:ext cx="2705649" cy="2753784"/>
          </a:xfrm>
        </p:spPr>
        <p:txBody>
          <a:bodyPr>
            <a:normAutofit/>
          </a:bodyPr>
          <a:lstStyle>
            <a:lvl1pPr>
              <a:lnSpc>
                <a:spcPct val="112000"/>
              </a:lnSpc>
              <a:defRPr sz="1600">
                <a:solidFill>
                  <a:schemeClr val="bg1"/>
                </a:solidFill>
              </a:defRPr>
            </a:lvl1pPr>
          </a:lstStyle>
          <a:p>
            <a:pPr lvl="0"/>
            <a:r>
              <a:rPr lang="en-US"/>
              <a:t>Author Name, </a:t>
            </a:r>
            <a:br>
              <a:rPr lang="en-US"/>
            </a:br>
            <a:r>
              <a:rPr lang="en-US"/>
              <a:t>Title, </a:t>
            </a:r>
            <a:br>
              <a:rPr lang="en-US"/>
            </a:br>
            <a:r>
              <a:rPr lang="en-US"/>
              <a:t>Contact Details</a:t>
            </a:r>
          </a:p>
        </p:txBody>
      </p:sp>
    </p:spTree>
    <p:extLst>
      <p:ext uri="{BB962C8B-B14F-4D97-AF65-F5344CB8AC3E}">
        <p14:creationId xmlns:p14="http://schemas.microsoft.com/office/powerpoint/2010/main" val="84776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2F4B70C-7D54-E44A-9B88-6E93CC21564F}"/>
              </a:ext>
            </a:extLst>
          </p:cNvPr>
          <p:cNvGrpSpPr/>
          <p:nvPr userDrawn="1"/>
        </p:nvGrpSpPr>
        <p:grpSpPr>
          <a:xfrm>
            <a:off x="-130" y="1"/>
            <a:ext cx="5923075" cy="6196207"/>
            <a:chOff x="-1" y="0"/>
            <a:chExt cx="4442306" cy="4647155"/>
          </a:xfrm>
        </p:grpSpPr>
        <p:sp>
          <p:nvSpPr>
            <p:cNvPr id="21" name="Rectangle 20">
              <a:extLst>
                <a:ext uri="{FF2B5EF4-FFF2-40B4-BE49-F238E27FC236}">
                  <a16:creationId xmlns:a16="http://schemas.microsoft.com/office/drawing/2014/main" id="{2AA832C1-DF4C-A547-842A-619267C7920B}"/>
                </a:ext>
              </a:extLst>
            </p:cNvPr>
            <p:cNvSpPr/>
            <p:nvPr userDrawn="1"/>
          </p:nvSpPr>
          <p:spPr>
            <a:xfrm>
              <a:off x="0" y="0"/>
              <a:ext cx="4442305" cy="464715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2" name="Background Picture">
              <a:extLst>
                <a:ext uri="{FF2B5EF4-FFF2-40B4-BE49-F238E27FC236}">
                  <a16:creationId xmlns:a16="http://schemas.microsoft.com/office/drawing/2014/main" id="{A8BDAD3F-CF53-9149-9325-378504A6D0F4}"/>
                </a:ext>
              </a:extLst>
            </p:cNvPr>
            <p:cNvPicPr>
              <a:picLocks noChangeAspect="1"/>
            </p:cNvPicPr>
            <p:nvPr userDrawn="1"/>
          </p:nvPicPr>
          <p:blipFill rotWithShape="1">
            <a:blip r:embed="rId2" cstate="hqprint">
              <a:alphaModFix amt="18000"/>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l="-2"/>
            <a:stretch/>
          </p:blipFill>
          <p:spPr>
            <a:xfrm>
              <a:off x="-1" y="0"/>
              <a:ext cx="4442305" cy="4647155"/>
            </a:xfrm>
            <a:prstGeom prst="rect">
              <a:avLst/>
            </a:prstGeom>
          </p:spPr>
        </p:pic>
      </p:gr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4" cstate="screen">
            <a:grayscl/>
            <a:alphaModFix amt="11000"/>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1" y="2"/>
            <a:ext cx="5923073" cy="6196207"/>
          </a:xfrm>
          <a:prstGeom prst="rect">
            <a:avLst/>
          </a:prstGeom>
        </p:spPr>
      </p:pic>
      <p:sp>
        <p:nvSpPr>
          <p:cNvPr id="7" name="Oval 6">
            <a:extLst>
              <a:ext uri="{FF2B5EF4-FFF2-40B4-BE49-F238E27FC236}">
                <a16:creationId xmlns:a16="http://schemas.microsoft.com/office/drawing/2014/main" id="{DC0F40F2-4113-DB46-8E32-BD67C6358AED}"/>
              </a:ext>
            </a:extLst>
          </p:cNvPr>
          <p:cNvSpPr/>
          <p:nvPr userDrawn="1"/>
        </p:nvSpPr>
        <p:spPr>
          <a:xfrm>
            <a:off x="5445515" y="1423219"/>
            <a:ext cx="941341" cy="941343"/>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4" y="2567051"/>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4" y="3710883"/>
            <a:ext cx="941341" cy="941343"/>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4" y="4854714"/>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5" name="Subtitle Placeholder">
            <a:extLst>
              <a:ext uri="{FF2B5EF4-FFF2-40B4-BE49-F238E27FC236}">
                <a16:creationId xmlns:a16="http://schemas.microsoft.com/office/drawing/2014/main" id="{6EF207CD-9AC8-B449-BF9F-7698F4883626}"/>
              </a:ext>
            </a:extLst>
          </p:cNvPr>
          <p:cNvSpPr>
            <a:spLocks noGrp="1"/>
          </p:cNvSpPr>
          <p:nvPr>
            <p:ph type="body" sz="quarter" idx="12" hasCustomPrompt="1"/>
          </p:nvPr>
        </p:nvSpPr>
        <p:spPr>
          <a:xfrm>
            <a:off x="6086826" y="705394"/>
            <a:ext cx="5922677"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26" name="Title 1">
            <a:extLst>
              <a:ext uri="{FF2B5EF4-FFF2-40B4-BE49-F238E27FC236}">
                <a16:creationId xmlns:a16="http://schemas.microsoft.com/office/drawing/2014/main" id="{C01E3D76-FC1A-734D-865F-EA46C6A98935}"/>
              </a:ext>
            </a:extLst>
          </p:cNvPr>
          <p:cNvSpPr>
            <a:spLocks noGrp="1"/>
          </p:cNvSpPr>
          <p:nvPr>
            <p:ph type="title"/>
          </p:nvPr>
        </p:nvSpPr>
        <p:spPr>
          <a:xfrm>
            <a:off x="6086253" y="1"/>
            <a:ext cx="5923075" cy="705393"/>
          </a:xfrm>
        </p:spPr>
        <p:txBody>
          <a:bodyPr/>
          <a:lstStyle/>
          <a:p>
            <a:r>
              <a:rPr lang="en-US"/>
              <a:t>Click to edit Master title style</a:t>
            </a:r>
          </a:p>
        </p:txBody>
      </p:sp>
    </p:spTree>
    <p:extLst>
      <p:ext uri="{BB962C8B-B14F-4D97-AF65-F5344CB8AC3E}">
        <p14:creationId xmlns:p14="http://schemas.microsoft.com/office/powerpoint/2010/main" val="12897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2" cstate="screen">
            <a:grayscl/>
            <a:alphaModFix amt="11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1" y="2"/>
            <a:ext cx="5923073" cy="6179505"/>
          </a:xfrm>
          <a:prstGeom prst="rect">
            <a:avLst/>
          </a:prstGeom>
        </p:spPr>
      </p:pic>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Oval 6">
            <a:extLst>
              <a:ext uri="{FF2B5EF4-FFF2-40B4-BE49-F238E27FC236}">
                <a16:creationId xmlns:a16="http://schemas.microsoft.com/office/drawing/2014/main" id="{DC0F40F2-4113-DB46-8E32-BD67C6358AED}"/>
              </a:ext>
            </a:extLst>
          </p:cNvPr>
          <p:cNvSpPr/>
          <p:nvPr userDrawn="1"/>
        </p:nvSpPr>
        <p:spPr>
          <a:xfrm>
            <a:off x="5445515" y="1423219"/>
            <a:ext cx="941341" cy="941343"/>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4" y="2567051"/>
            <a:ext cx="941341" cy="941343"/>
          </a:xfrm>
          <a:prstGeom prst="ellipse">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4" y="3710883"/>
            <a:ext cx="941341" cy="941343"/>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4" y="4854714"/>
            <a:ext cx="941341" cy="941343"/>
          </a:xfrm>
          <a:prstGeom prst="ellipse">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1" name="Subtitle Placeholder">
            <a:extLst>
              <a:ext uri="{FF2B5EF4-FFF2-40B4-BE49-F238E27FC236}">
                <a16:creationId xmlns:a16="http://schemas.microsoft.com/office/drawing/2014/main" id="{1FA089D6-24F4-DD46-8E59-D9DA80DD5243}"/>
              </a:ext>
            </a:extLst>
          </p:cNvPr>
          <p:cNvSpPr>
            <a:spLocks noGrp="1"/>
          </p:cNvSpPr>
          <p:nvPr>
            <p:ph type="body" sz="quarter" idx="12" hasCustomPrompt="1"/>
          </p:nvPr>
        </p:nvSpPr>
        <p:spPr>
          <a:xfrm>
            <a:off x="6086826" y="705394"/>
            <a:ext cx="5922677"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3" name="Title 1">
            <a:extLst>
              <a:ext uri="{FF2B5EF4-FFF2-40B4-BE49-F238E27FC236}">
                <a16:creationId xmlns:a16="http://schemas.microsoft.com/office/drawing/2014/main" id="{BC5E6162-1514-1545-A8B3-1F483F7F251C}"/>
              </a:ext>
            </a:extLst>
          </p:cNvPr>
          <p:cNvSpPr>
            <a:spLocks noGrp="1"/>
          </p:cNvSpPr>
          <p:nvPr>
            <p:ph type="title"/>
          </p:nvPr>
        </p:nvSpPr>
        <p:spPr>
          <a:xfrm>
            <a:off x="6086253" y="1"/>
            <a:ext cx="5923075" cy="705393"/>
          </a:xfrm>
        </p:spPr>
        <p:txBody>
          <a:bodyPr/>
          <a:lstStyle/>
          <a:p>
            <a:r>
              <a:rPr lang="en-US"/>
              <a:t>Click to edit Master title style</a:t>
            </a:r>
          </a:p>
        </p:txBody>
      </p:sp>
    </p:spTree>
    <p:extLst>
      <p:ext uri="{BB962C8B-B14F-4D97-AF65-F5344CB8AC3E}">
        <p14:creationId xmlns:p14="http://schemas.microsoft.com/office/powerpoint/2010/main" val="94402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2F4B70C-7D54-E44A-9B88-6E93CC21564F}"/>
              </a:ext>
            </a:extLst>
          </p:cNvPr>
          <p:cNvGrpSpPr/>
          <p:nvPr userDrawn="1"/>
        </p:nvGrpSpPr>
        <p:grpSpPr>
          <a:xfrm>
            <a:off x="-130" y="1"/>
            <a:ext cx="5923075" cy="6196207"/>
            <a:chOff x="-1" y="0"/>
            <a:chExt cx="4442306" cy="4647155"/>
          </a:xfrm>
        </p:grpSpPr>
        <p:sp>
          <p:nvSpPr>
            <p:cNvPr id="21" name="Rectangle 20">
              <a:extLst>
                <a:ext uri="{FF2B5EF4-FFF2-40B4-BE49-F238E27FC236}">
                  <a16:creationId xmlns:a16="http://schemas.microsoft.com/office/drawing/2014/main" id="{2AA832C1-DF4C-A547-842A-619267C7920B}"/>
                </a:ext>
              </a:extLst>
            </p:cNvPr>
            <p:cNvSpPr/>
            <p:nvPr userDrawn="1"/>
          </p:nvSpPr>
          <p:spPr>
            <a:xfrm>
              <a:off x="0" y="0"/>
              <a:ext cx="4442305" cy="464715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2" name="Background Picture">
              <a:extLst>
                <a:ext uri="{FF2B5EF4-FFF2-40B4-BE49-F238E27FC236}">
                  <a16:creationId xmlns:a16="http://schemas.microsoft.com/office/drawing/2014/main" id="{A8BDAD3F-CF53-9149-9325-378504A6D0F4}"/>
                </a:ext>
              </a:extLst>
            </p:cNvPr>
            <p:cNvPicPr>
              <a:picLocks noChangeAspect="1"/>
            </p:cNvPicPr>
            <p:nvPr userDrawn="1"/>
          </p:nvPicPr>
          <p:blipFill rotWithShape="1">
            <a:blip r:embed="rId2" cstate="hqprint">
              <a:alphaModFix amt="18000"/>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l="-2"/>
            <a:stretch/>
          </p:blipFill>
          <p:spPr>
            <a:xfrm>
              <a:off x="-1" y="0"/>
              <a:ext cx="4442305" cy="4647155"/>
            </a:xfrm>
            <a:prstGeom prst="rect">
              <a:avLst/>
            </a:prstGeom>
          </p:spPr>
        </p:pic>
      </p:gr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4" cstate="screen">
            <a:grayscl/>
            <a:alphaModFix amt="11000"/>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1" y="2"/>
            <a:ext cx="5923073" cy="6196207"/>
          </a:xfrm>
          <a:prstGeom prst="rect">
            <a:avLst/>
          </a:prstGeom>
        </p:spPr>
      </p:pic>
      <p:sp>
        <p:nvSpPr>
          <p:cNvPr id="7" name="Oval 6">
            <a:extLst>
              <a:ext uri="{FF2B5EF4-FFF2-40B4-BE49-F238E27FC236}">
                <a16:creationId xmlns:a16="http://schemas.microsoft.com/office/drawing/2014/main" id="{DC0F40F2-4113-DB46-8E32-BD67C6358AED}"/>
              </a:ext>
            </a:extLst>
          </p:cNvPr>
          <p:cNvSpPr/>
          <p:nvPr userDrawn="1"/>
        </p:nvSpPr>
        <p:spPr>
          <a:xfrm>
            <a:off x="5445515" y="1423219"/>
            <a:ext cx="941341" cy="941343"/>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4" y="2567051"/>
            <a:ext cx="941341" cy="941343"/>
          </a:xfrm>
          <a:prstGeom prst="ellipse">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4" y="3710883"/>
            <a:ext cx="941341" cy="941343"/>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4" y="4854714"/>
            <a:ext cx="941341" cy="941343"/>
          </a:xfrm>
          <a:prstGeom prst="ellipse">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3" name="Subtitle Placeholder">
            <a:extLst>
              <a:ext uri="{FF2B5EF4-FFF2-40B4-BE49-F238E27FC236}">
                <a16:creationId xmlns:a16="http://schemas.microsoft.com/office/drawing/2014/main" id="{2E3580F8-BDCC-4A48-B68A-16D1B32F4293}"/>
              </a:ext>
            </a:extLst>
          </p:cNvPr>
          <p:cNvSpPr>
            <a:spLocks noGrp="1"/>
          </p:cNvSpPr>
          <p:nvPr>
            <p:ph type="body" sz="quarter" idx="12" hasCustomPrompt="1"/>
          </p:nvPr>
        </p:nvSpPr>
        <p:spPr>
          <a:xfrm>
            <a:off x="6086826" y="705394"/>
            <a:ext cx="5922677"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4" name="Title 1">
            <a:extLst>
              <a:ext uri="{FF2B5EF4-FFF2-40B4-BE49-F238E27FC236}">
                <a16:creationId xmlns:a16="http://schemas.microsoft.com/office/drawing/2014/main" id="{B0E3C3E7-B1C2-ED4D-B607-2EC975553232}"/>
              </a:ext>
            </a:extLst>
          </p:cNvPr>
          <p:cNvSpPr>
            <a:spLocks noGrp="1"/>
          </p:cNvSpPr>
          <p:nvPr>
            <p:ph type="title"/>
          </p:nvPr>
        </p:nvSpPr>
        <p:spPr>
          <a:xfrm>
            <a:off x="6086253" y="1"/>
            <a:ext cx="5923075" cy="705393"/>
          </a:xfrm>
        </p:spPr>
        <p:txBody>
          <a:bodyPr/>
          <a:lstStyle/>
          <a:p>
            <a:r>
              <a:rPr lang="en-US"/>
              <a:t>Click to edit Master title style</a:t>
            </a:r>
          </a:p>
        </p:txBody>
      </p:sp>
    </p:spTree>
    <p:extLst>
      <p:ext uri="{BB962C8B-B14F-4D97-AF65-F5344CB8AC3E}">
        <p14:creationId xmlns:p14="http://schemas.microsoft.com/office/powerpoint/2010/main" val="1040726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C6A16B-DC50-1842-836C-F886AF99536D}"/>
              </a:ext>
            </a:extLst>
          </p:cNvPr>
          <p:cNvSpPr>
            <a:spLocks noGrp="1"/>
          </p:cNvSpPr>
          <p:nvPr>
            <p:ph type="sldNum" sz="quarter" idx="10"/>
          </p:nvPr>
        </p:nvSpPr>
        <p:spPr/>
        <p:txBody>
          <a:bodyPr/>
          <a:lstStyle/>
          <a:p>
            <a:fld id="{E2CB33EA-91D6-F140-A440-0A130B2A34DE}" type="slidenum">
              <a:rPr lang="en-US" smtClean="0"/>
              <a:pPr/>
              <a:t>‹#›</a:t>
            </a:fld>
            <a:endParaRPr lang="en-US"/>
          </a:p>
        </p:txBody>
      </p:sp>
      <p:sp>
        <p:nvSpPr>
          <p:cNvPr id="4" name="Picture Placeholder">
            <a:extLst>
              <a:ext uri="{FF2B5EF4-FFF2-40B4-BE49-F238E27FC236}">
                <a16:creationId xmlns:a16="http://schemas.microsoft.com/office/drawing/2014/main" id="{5ADC30D8-6888-504C-A3B9-F4BDA146BB07}"/>
              </a:ext>
            </a:extLst>
          </p:cNvPr>
          <p:cNvSpPr>
            <a:spLocks noGrp="1"/>
          </p:cNvSpPr>
          <p:nvPr>
            <p:ph type="pic" idx="1" hasCustomPrompt="1"/>
          </p:nvPr>
        </p:nvSpPr>
        <p:spPr>
          <a:xfrm>
            <a:off x="371566" y="1852080"/>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5" name="Picture Placeholder">
            <a:extLst>
              <a:ext uri="{FF2B5EF4-FFF2-40B4-BE49-F238E27FC236}">
                <a16:creationId xmlns:a16="http://schemas.microsoft.com/office/drawing/2014/main" id="{89C0CE11-5098-E54E-A2EF-78D87AC634FC}"/>
              </a:ext>
            </a:extLst>
          </p:cNvPr>
          <p:cNvSpPr>
            <a:spLocks noGrp="1"/>
          </p:cNvSpPr>
          <p:nvPr>
            <p:ph type="pic" idx="11" hasCustomPrompt="1"/>
          </p:nvPr>
        </p:nvSpPr>
        <p:spPr>
          <a:xfrm>
            <a:off x="3184586" y="1857945"/>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6" name="Picture Placeholder">
            <a:extLst>
              <a:ext uri="{FF2B5EF4-FFF2-40B4-BE49-F238E27FC236}">
                <a16:creationId xmlns:a16="http://schemas.microsoft.com/office/drawing/2014/main" id="{8BB94563-C7F3-E946-A246-64E873848EAE}"/>
              </a:ext>
            </a:extLst>
          </p:cNvPr>
          <p:cNvSpPr>
            <a:spLocks noGrp="1"/>
          </p:cNvSpPr>
          <p:nvPr>
            <p:ph type="pic" idx="12" hasCustomPrompt="1"/>
          </p:nvPr>
        </p:nvSpPr>
        <p:spPr>
          <a:xfrm>
            <a:off x="5997606" y="1857945"/>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7" name="Picture Placeholder">
            <a:extLst>
              <a:ext uri="{FF2B5EF4-FFF2-40B4-BE49-F238E27FC236}">
                <a16:creationId xmlns:a16="http://schemas.microsoft.com/office/drawing/2014/main" id="{06097E37-3925-BC49-9EDE-977EC687DFEE}"/>
              </a:ext>
            </a:extLst>
          </p:cNvPr>
          <p:cNvSpPr>
            <a:spLocks noGrp="1"/>
          </p:cNvSpPr>
          <p:nvPr>
            <p:ph type="pic" idx="13" hasCustomPrompt="1"/>
          </p:nvPr>
        </p:nvSpPr>
        <p:spPr>
          <a:xfrm>
            <a:off x="8810626" y="1857945"/>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8" name="Subtitle Placeholder">
            <a:extLst>
              <a:ext uri="{FF2B5EF4-FFF2-40B4-BE49-F238E27FC236}">
                <a16:creationId xmlns:a16="http://schemas.microsoft.com/office/drawing/2014/main" id="{14233239-CC25-7746-809F-22A92FFB2964}"/>
              </a:ext>
            </a:extLst>
          </p:cNvPr>
          <p:cNvSpPr>
            <a:spLocks noGrp="1"/>
          </p:cNvSpPr>
          <p:nvPr>
            <p:ph type="body" sz="quarter" idx="14" hasCustomPrompt="1"/>
          </p:nvPr>
        </p:nvSpPr>
        <p:spPr>
          <a:xfrm>
            <a:off x="372135" y="772750"/>
            <a:ext cx="11105888"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9" name="Title 1">
            <a:extLst>
              <a:ext uri="{FF2B5EF4-FFF2-40B4-BE49-F238E27FC236}">
                <a16:creationId xmlns:a16="http://schemas.microsoft.com/office/drawing/2014/main" id="{75B57B48-9DF3-0940-BFA4-EC177B298FBA}"/>
              </a:ext>
            </a:extLst>
          </p:cNvPr>
          <p:cNvSpPr>
            <a:spLocks noGrp="1"/>
          </p:cNvSpPr>
          <p:nvPr>
            <p:ph type="title"/>
          </p:nvPr>
        </p:nvSpPr>
        <p:spPr>
          <a:xfrm>
            <a:off x="371565" y="113805"/>
            <a:ext cx="11106633" cy="658945"/>
          </a:xfrm>
        </p:spPr>
        <p:txBody>
          <a:bodyPr/>
          <a:lstStyle/>
          <a:p>
            <a:r>
              <a:rPr lang="en-US"/>
              <a:t>Click to edit Master title style</a:t>
            </a:r>
          </a:p>
        </p:txBody>
      </p:sp>
      <p:sp>
        <p:nvSpPr>
          <p:cNvPr id="10" name="Subtitle Placeholder">
            <a:extLst>
              <a:ext uri="{FF2B5EF4-FFF2-40B4-BE49-F238E27FC236}">
                <a16:creationId xmlns:a16="http://schemas.microsoft.com/office/drawing/2014/main" id="{3560CA4E-00F7-4B45-AC62-C718878701AC}"/>
              </a:ext>
            </a:extLst>
          </p:cNvPr>
          <p:cNvSpPr>
            <a:spLocks noGrp="1"/>
          </p:cNvSpPr>
          <p:nvPr>
            <p:ph type="body" sz="quarter" idx="15" hasCustomPrompt="1"/>
          </p:nvPr>
        </p:nvSpPr>
        <p:spPr>
          <a:xfrm>
            <a:off x="371565" y="3767334"/>
            <a:ext cx="2667572" cy="831079"/>
          </a:xfrm>
        </p:spPr>
        <p:txBody>
          <a:bodyPr anchor="t" anchorCtr="0">
            <a:noAutofit/>
          </a:bodyPr>
          <a:lstStyle>
            <a:lvl1pPr marL="0" indent="0" algn="l">
              <a:buNone/>
              <a:defRPr sz="1467">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1" name="Subtitle Placeholder">
            <a:extLst>
              <a:ext uri="{FF2B5EF4-FFF2-40B4-BE49-F238E27FC236}">
                <a16:creationId xmlns:a16="http://schemas.microsoft.com/office/drawing/2014/main" id="{DC190AB8-2915-9440-A26B-FFA9C9DAA707}"/>
              </a:ext>
            </a:extLst>
          </p:cNvPr>
          <p:cNvSpPr>
            <a:spLocks noGrp="1"/>
          </p:cNvSpPr>
          <p:nvPr>
            <p:ph type="body" sz="quarter" idx="16" hasCustomPrompt="1"/>
          </p:nvPr>
        </p:nvSpPr>
        <p:spPr>
          <a:xfrm>
            <a:off x="3184586" y="3755150"/>
            <a:ext cx="2667572" cy="831079"/>
          </a:xfrm>
        </p:spPr>
        <p:txBody>
          <a:bodyPr anchor="t" anchorCtr="0">
            <a:noAutofit/>
          </a:bodyPr>
          <a:lstStyle>
            <a:lvl1pPr marL="0" indent="0" algn="l">
              <a:buNone/>
              <a:defRPr sz="1467">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2" name="Subtitle Placeholder">
            <a:extLst>
              <a:ext uri="{FF2B5EF4-FFF2-40B4-BE49-F238E27FC236}">
                <a16:creationId xmlns:a16="http://schemas.microsoft.com/office/drawing/2014/main" id="{6E7972D4-FD07-E94D-8004-2F307919DECE}"/>
              </a:ext>
            </a:extLst>
          </p:cNvPr>
          <p:cNvSpPr>
            <a:spLocks noGrp="1"/>
          </p:cNvSpPr>
          <p:nvPr>
            <p:ph type="body" sz="quarter" idx="17" hasCustomPrompt="1"/>
          </p:nvPr>
        </p:nvSpPr>
        <p:spPr>
          <a:xfrm>
            <a:off x="5997606" y="3755149"/>
            <a:ext cx="2667572" cy="831079"/>
          </a:xfrm>
        </p:spPr>
        <p:txBody>
          <a:bodyPr anchor="t" anchorCtr="0">
            <a:noAutofit/>
          </a:bodyPr>
          <a:lstStyle>
            <a:lvl1pPr marL="0" indent="0" algn="l">
              <a:buNone/>
              <a:defRPr sz="1467">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3" name="Subtitle Placeholder">
            <a:extLst>
              <a:ext uri="{FF2B5EF4-FFF2-40B4-BE49-F238E27FC236}">
                <a16:creationId xmlns:a16="http://schemas.microsoft.com/office/drawing/2014/main" id="{F29AD589-F52A-0D49-994C-F58B160873FA}"/>
              </a:ext>
            </a:extLst>
          </p:cNvPr>
          <p:cNvSpPr>
            <a:spLocks noGrp="1"/>
          </p:cNvSpPr>
          <p:nvPr>
            <p:ph type="body" sz="quarter" idx="18" hasCustomPrompt="1"/>
          </p:nvPr>
        </p:nvSpPr>
        <p:spPr>
          <a:xfrm>
            <a:off x="8810451" y="3755147"/>
            <a:ext cx="2667573" cy="831079"/>
          </a:xfrm>
        </p:spPr>
        <p:txBody>
          <a:bodyPr anchor="t" anchorCtr="0">
            <a:noAutofit/>
          </a:bodyPr>
          <a:lstStyle>
            <a:lvl1pPr marL="0" indent="0" algn="l">
              <a:buNone/>
              <a:defRPr sz="1467">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Tree>
    <p:extLst>
      <p:ext uri="{BB962C8B-B14F-4D97-AF65-F5344CB8AC3E}">
        <p14:creationId xmlns:p14="http://schemas.microsoft.com/office/powerpoint/2010/main" val="1873264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5D6E093-BEB8-4448-B15B-28E342597EE3}"/>
              </a:ext>
            </a:extLst>
          </p:cNvPr>
          <p:cNvSpPr/>
          <p:nvPr userDrawn="1"/>
        </p:nvSpPr>
        <p:spPr>
          <a:xfrm>
            <a:off x="8521733" y="5098339"/>
            <a:ext cx="4197752" cy="38345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80CA73BE-0E5A-134C-87BD-EA85D468E5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73416" y="5934482"/>
            <a:ext cx="2902507" cy="721333"/>
          </a:xfrm>
          <a:prstGeom prst="rect">
            <a:avLst/>
          </a:prstGeom>
        </p:spPr>
      </p:pic>
      <p:sp>
        <p:nvSpPr>
          <p:cNvPr id="8" name="Slide Number" descr="Slide Number">
            <a:extLst>
              <a:ext uri="{FF2B5EF4-FFF2-40B4-BE49-F238E27FC236}">
                <a16:creationId xmlns:a16="http://schemas.microsoft.com/office/drawing/2014/main" id="{E46B96B0-EDAC-BF41-B2AB-B45AE146A691}"/>
              </a:ext>
            </a:extLst>
          </p:cNvPr>
          <p:cNvSpPr>
            <a:spLocks noGrp="1"/>
          </p:cNvSpPr>
          <p:nvPr>
            <p:ph type="sldNum" sz="quarter" idx="11"/>
          </p:nvPr>
        </p:nvSpPr>
        <p:spPr>
          <a:xfrm>
            <a:off x="7681737" y="6346518"/>
            <a:ext cx="639367" cy="365125"/>
          </a:xfrm>
        </p:spPr>
        <p:txBody>
          <a:bodyPr/>
          <a:lstStyle/>
          <a:p>
            <a:fld id="{E2CB33EA-91D6-F140-A440-0A130B2A34DE}" type="slidenum">
              <a:rPr lang="en-US" smtClean="0"/>
              <a:pPr/>
              <a:t>‹#›</a:t>
            </a:fld>
            <a:endParaRPr lang="en-US"/>
          </a:p>
        </p:txBody>
      </p:sp>
    </p:spTree>
    <p:extLst>
      <p:ext uri="{BB962C8B-B14F-4D97-AF65-F5344CB8AC3E}">
        <p14:creationId xmlns:p14="http://schemas.microsoft.com/office/powerpoint/2010/main" val="2788981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5876CC-CEAE-6F4E-8589-90792A7F42DD}"/>
              </a:ext>
            </a:extLst>
          </p:cNvPr>
          <p:cNvSpPr/>
          <p:nvPr userDrawn="1"/>
        </p:nvSpPr>
        <p:spPr>
          <a:xfrm>
            <a:off x="0" y="1"/>
            <a:ext cx="12192000" cy="62051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Oval 1">
            <a:extLst>
              <a:ext uri="{FF2B5EF4-FFF2-40B4-BE49-F238E27FC236}">
                <a16:creationId xmlns:a16="http://schemas.microsoft.com/office/drawing/2014/main" id="{85D6E093-BEB8-4448-B15B-28E342597EE3}"/>
              </a:ext>
            </a:extLst>
          </p:cNvPr>
          <p:cNvSpPr/>
          <p:nvPr userDrawn="1"/>
        </p:nvSpPr>
        <p:spPr>
          <a:xfrm>
            <a:off x="8521733" y="5098339"/>
            <a:ext cx="4197752" cy="38345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descr="A close up of a logo&#10;&#10;Description automatically generated">
            <a:extLst>
              <a:ext uri="{FF2B5EF4-FFF2-40B4-BE49-F238E27FC236}">
                <a16:creationId xmlns:a16="http://schemas.microsoft.com/office/drawing/2014/main" id="{137450B3-2EBF-024A-88E2-D044A2181B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73415" y="5934482"/>
            <a:ext cx="2902511" cy="721333"/>
          </a:xfrm>
          <a:prstGeom prst="rect">
            <a:avLst/>
          </a:prstGeom>
        </p:spPr>
      </p:pic>
      <p:sp>
        <p:nvSpPr>
          <p:cNvPr id="7" name="Subtitle Placeholder" descr="Slide sub title">
            <a:extLst>
              <a:ext uri="{FF2B5EF4-FFF2-40B4-BE49-F238E27FC236}">
                <a16:creationId xmlns:a16="http://schemas.microsoft.com/office/drawing/2014/main" id="{DA2F17D8-6602-3A48-9847-E609F933ED2A}"/>
              </a:ext>
            </a:extLst>
          </p:cNvPr>
          <p:cNvSpPr>
            <a:spLocks noGrp="1"/>
          </p:cNvSpPr>
          <p:nvPr>
            <p:ph type="body" sz="quarter" idx="12" hasCustomPrompt="1"/>
          </p:nvPr>
        </p:nvSpPr>
        <p:spPr>
          <a:xfrm>
            <a:off x="268817" y="658947"/>
            <a:ext cx="11707283" cy="753256"/>
          </a:xfrm>
        </p:spPr>
        <p:txBody>
          <a:bodyPr>
            <a:noAutofit/>
          </a:bodyPr>
          <a:lstStyle>
            <a:lvl1pPr marL="0" indent="0">
              <a:buNone/>
              <a:defRPr sz="2000">
                <a:solidFill>
                  <a:schemeClr val="bg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8" name="Content Placeholder" descr="Slide content">
            <a:extLst>
              <a:ext uri="{FF2B5EF4-FFF2-40B4-BE49-F238E27FC236}">
                <a16:creationId xmlns:a16="http://schemas.microsoft.com/office/drawing/2014/main" id="{CBFE6B52-EFDC-164F-B6FA-7937A9BAE3CB}"/>
              </a:ext>
            </a:extLst>
          </p:cNvPr>
          <p:cNvSpPr>
            <a:spLocks noGrp="1"/>
          </p:cNvSpPr>
          <p:nvPr>
            <p:ph idx="1" hasCustomPrompt="1"/>
          </p:nvPr>
        </p:nvSpPr>
        <p:spPr>
          <a:xfrm>
            <a:off x="267858" y="1421441"/>
            <a:ext cx="11708068" cy="4536015"/>
          </a:xfrm>
        </p:spPr>
        <p:txBody>
          <a:bodyPr lIns="108000"/>
          <a:lstStyle>
            <a:lvl1pPr>
              <a:lnSpc>
                <a:spcPct val="100000"/>
              </a:lnSpc>
              <a:spcBef>
                <a:spcPts val="0"/>
              </a:spcBef>
              <a:spcAft>
                <a:spcPts val="800"/>
              </a:spcAft>
              <a:buClr>
                <a:schemeClr val="bg1"/>
              </a:buClr>
              <a:defRPr>
                <a:solidFill>
                  <a:schemeClr val="bg1"/>
                </a:solidFill>
              </a:defRPr>
            </a:lvl1pPr>
            <a:lvl2pPr>
              <a:lnSpc>
                <a:spcPct val="100000"/>
              </a:lnSpc>
              <a:spcBef>
                <a:spcPts val="0"/>
              </a:spcBef>
              <a:spcAft>
                <a:spcPts val="800"/>
              </a:spcAft>
              <a:defRPr/>
            </a:lvl2pPr>
            <a:lvl3pPr>
              <a:lnSpc>
                <a:spcPct val="100000"/>
              </a:lnSpc>
              <a:spcBef>
                <a:spcPts val="0"/>
              </a:spcBef>
              <a:spcAft>
                <a:spcPts val="800"/>
              </a:spcAft>
              <a:defRPr/>
            </a:lvl3pPr>
            <a:lvl4pPr>
              <a:lnSpc>
                <a:spcPct val="100000"/>
              </a:lnSpc>
              <a:spcBef>
                <a:spcPts val="0"/>
              </a:spcBef>
              <a:spcAft>
                <a:spcPts val="800"/>
              </a:spcAft>
              <a:defRPr/>
            </a:lvl4pPr>
            <a:lvl5pPr>
              <a:lnSpc>
                <a:spcPct val="100000"/>
              </a:lnSpc>
              <a:spcBef>
                <a:spcPts val="0"/>
              </a:spcBef>
              <a:spcAft>
                <a:spcPts val="800"/>
              </a:spcAft>
              <a:defRPr/>
            </a:lvl5pPr>
          </a:lstStyle>
          <a:p>
            <a:pPr lvl="0"/>
            <a:r>
              <a:rPr lang="en-US"/>
              <a:t>Click to add text or select an icon below for picture, table, graph and more content options.</a:t>
            </a:r>
          </a:p>
        </p:txBody>
      </p:sp>
      <p:sp>
        <p:nvSpPr>
          <p:cNvPr id="10" name="Slide Number" descr="Slide Number">
            <a:extLst>
              <a:ext uri="{FF2B5EF4-FFF2-40B4-BE49-F238E27FC236}">
                <a16:creationId xmlns:a16="http://schemas.microsoft.com/office/drawing/2014/main" id="{DD7BDDC2-EBA0-8645-AED0-8A0B301A606A}"/>
              </a:ext>
            </a:extLst>
          </p:cNvPr>
          <p:cNvSpPr>
            <a:spLocks noGrp="1"/>
          </p:cNvSpPr>
          <p:nvPr>
            <p:ph type="sldNum" sz="quarter" idx="11"/>
          </p:nvPr>
        </p:nvSpPr>
        <p:spPr>
          <a:xfrm>
            <a:off x="7681737" y="6346518"/>
            <a:ext cx="639367" cy="365125"/>
          </a:xfrm>
        </p:spPr>
        <p:txBody>
          <a:bodyPr/>
          <a:lstStyle/>
          <a:p>
            <a:fld id="{E2CB33EA-91D6-F140-A440-0A130B2A34DE}" type="slidenum">
              <a:rPr lang="en-US" smtClean="0"/>
              <a:pPr/>
              <a:t>‹#›</a:t>
            </a:fld>
            <a:endParaRPr lang="en-US"/>
          </a:p>
        </p:txBody>
      </p:sp>
      <p:sp>
        <p:nvSpPr>
          <p:cNvPr id="3" name="Title 2">
            <a:extLst>
              <a:ext uri="{FF2B5EF4-FFF2-40B4-BE49-F238E27FC236}">
                <a16:creationId xmlns:a16="http://schemas.microsoft.com/office/drawing/2014/main" id="{7F19016B-9983-7844-9F13-20432E68F78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9202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13" name="Background Picture">
            <a:extLst>
              <a:ext uri="{FF2B5EF4-FFF2-40B4-BE49-F238E27FC236}">
                <a16:creationId xmlns:a16="http://schemas.microsoft.com/office/drawing/2014/main" id="{B5352B15-F5A1-3540-B5B6-E1513B58E0FE}"/>
              </a:ext>
            </a:extLst>
          </p:cNvPr>
          <p:cNvSpPr>
            <a:spLocks noGrp="1"/>
          </p:cNvSpPr>
          <p:nvPr>
            <p:ph type="pic" sz="quarter" idx="11" hasCustomPrompt="1"/>
          </p:nvPr>
        </p:nvSpPr>
        <p:spPr>
          <a:xfrm>
            <a:off x="0" y="0"/>
            <a:ext cx="12192000" cy="6858000"/>
          </a:xfrm>
          <a:solidFill>
            <a:schemeClr val="tx1"/>
          </a:solidFill>
        </p:spPr>
        <p:txBody>
          <a:bodyPr anchor="ctr" anchorCtr="0"/>
          <a:lstStyle>
            <a:lvl1pPr marL="0" indent="0" algn="l">
              <a:buNone/>
              <a:defRPr>
                <a:solidFill>
                  <a:schemeClr val="bg1"/>
                </a:solidFill>
              </a:defRPr>
            </a:lvl1pPr>
          </a:lstStyle>
          <a:p>
            <a:r>
              <a:rPr lang="en-US"/>
              <a:t>Click the picture icon to insert a background picture. </a:t>
            </a:r>
            <a:br>
              <a:rPr lang="en-US"/>
            </a:br>
            <a:r>
              <a:rPr lang="en-US"/>
              <a:t>Make sure to include an image description by right </a:t>
            </a:r>
            <a:br>
              <a:rPr lang="en-US"/>
            </a:br>
            <a:r>
              <a:rPr lang="en-US"/>
              <a:t>clicking on your image and selecting ‘Edit Alt Text…’ </a:t>
            </a:r>
          </a:p>
          <a:p>
            <a:endParaRPr lang="en-US"/>
          </a:p>
        </p:txBody>
      </p:sp>
      <p:sp>
        <p:nvSpPr>
          <p:cNvPr id="20" name="Background Circle">
            <a:extLst>
              <a:ext uri="{FF2B5EF4-FFF2-40B4-BE49-F238E27FC236}">
                <a16:creationId xmlns:a16="http://schemas.microsoft.com/office/drawing/2014/main" id="{5A2FA8D5-369B-C44D-90BE-9F100D869C39}"/>
              </a:ext>
              <a:ext uri="{C183D7F6-B498-43B3-948B-1728B52AA6E4}">
                <adec:decorative xmlns:adec="http://schemas.microsoft.com/office/drawing/2017/decorative" val="1"/>
              </a:ext>
            </a:extLst>
          </p:cNvPr>
          <p:cNvSpPr>
            <a:spLocks noGrp="1"/>
          </p:cNvSpPr>
          <p:nvPr>
            <p:ph type="pic" sz="quarter" idx="13"/>
          </p:nvPr>
        </p:nvSpPr>
        <p:spPr>
          <a:xfrm>
            <a:off x="8514542" y="1737784"/>
            <a:ext cx="4451351" cy="4451349"/>
          </a:xfrm>
          <a:prstGeom prst="ellipse">
            <a:avLst/>
          </a:prstGeom>
          <a:solidFill>
            <a:schemeClr val="accent1"/>
          </a:solidFill>
        </p:spPr>
        <p:txBody>
          <a:bodyPr/>
          <a:lstStyle>
            <a:lvl1pPr>
              <a:defRPr>
                <a:solidFill>
                  <a:schemeClr val="accent1"/>
                </a:solidFill>
              </a:defRPr>
            </a:lvl1pPr>
          </a:lstStyle>
          <a:p>
            <a:endParaRPr lang="en-US"/>
          </a:p>
        </p:txBody>
      </p:sp>
      <p:sp>
        <p:nvSpPr>
          <p:cNvPr id="2" name="Title Placeholder">
            <a:extLst>
              <a:ext uri="{FF2B5EF4-FFF2-40B4-BE49-F238E27FC236}">
                <a16:creationId xmlns:a16="http://schemas.microsoft.com/office/drawing/2014/main" id="{649F63A3-0BA1-094E-B7F9-F33A78C6C9F4}"/>
              </a:ext>
            </a:extLst>
          </p:cNvPr>
          <p:cNvSpPr>
            <a:spLocks noGrp="1"/>
          </p:cNvSpPr>
          <p:nvPr>
            <p:ph type="title"/>
          </p:nvPr>
        </p:nvSpPr>
        <p:spPr>
          <a:xfrm>
            <a:off x="8903856" y="2142837"/>
            <a:ext cx="3223491" cy="1929348"/>
          </a:xfrm>
        </p:spPr>
        <p:txBody>
          <a:bodyPr anchor="b" anchorCtr="0">
            <a:normAutofit/>
          </a:bodyPr>
          <a:lstStyle>
            <a:lvl1pPr algn="l">
              <a:lnSpc>
                <a:spcPct val="100000"/>
              </a:lnSpc>
              <a:defRPr sz="3200">
                <a:solidFill>
                  <a:schemeClr val="bg1"/>
                </a:solidFill>
              </a:defRPr>
            </a:lvl1pPr>
          </a:lstStyle>
          <a:p>
            <a:r>
              <a:rPr lang="en-US"/>
              <a:t>Click to edit Master title style</a:t>
            </a:r>
          </a:p>
        </p:txBody>
      </p:sp>
      <p:sp>
        <p:nvSpPr>
          <p:cNvPr id="12" name="Subtitle Placeholder" descr="Master subtitle">
            <a:extLst>
              <a:ext uri="{FF2B5EF4-FFF2-40B4-BE49-F238E27FC236}">
                <a16:creationId xmlns:a16="http://schemas.microsoft.com/office/drawing/2014/main" id="{FC2F2E22-5550-2248-8176-512794DFA78D}"/>
              </a:ext>
            </a:extLst>
          </p:cNvPr>
          <p:cNvSpPr>
            <a:spLocks noGrp="1"/>
          </p:cNvSpPr>
          <p:nvPr>
            <p:ph type="subTitle" idx="1" hasCustomPrompt="1"/>
          </p:nvPr>
        </p:nvSpPr>
        <p:spPr>
          <a:xfrm>
            <a:off x="8903856" y="4076804"/>
            <a:ext cx="3223491" cy="1733384"/>
          </a:xfrm>
        </p:spPr>
        <p:txBody>
          <a:bodyPr/>
          <a:lstStyle>
            <a:lvl1pPr marL="0" indent="0" algn="l">
              <a:lnSpc>
                <a:spcPct val="150000"/>
              </a:lnSpc>
              <a:buNone/>
              <a:defRPr>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add subtitle</a:t>
            </a:r>
          </a:p>
        </p:txBody>
      </p:sp>
    </p:spTree>
    <p:extLst>
      <p:ext uri="{BB962C8B-B14F-4D97-AF65-F5344CB8AC3E}">
        <p14:creationId xmlns:p14="http://schemas.microsoft.com/office/powerpoint/2010/main" val="4054033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Brighter World Logo" descr="Brighter World Logo">
            <a:extLst>
              <a:ext uri="{FF2B5EF4-FFF2-40B4-BE49-F238E27FC236}">
                <a16:creationId xmlns:a16="http://schemas.microsoft.com/office/drawing/2014/main" id="{29B74334-1B70-354B-A315-9B4AC67D2CB0}"/>
              </a:ext>
            </a:extLst>
          </p:cNvPr>
          <p:cNvPicPr>
            <a:picLocks noChangeAspect="1"/>
          </p:cNvPicPr>
          <p:nvPr userDrawn="1"/>
        </p:nvPicPr>
        <p:blipFill rotWithShape="1">
          <a:blip r:embed="rId26" cstate="screen">
            <a:extLst>
              <a:ext uri="{28A0092B-C50C-407E-A947-70E740481C1C}">
                <a14:useLocalDpi xmlns:a14="http://schemas.microsoft.com/office/drawing/2010/main"/>
              </a:ext>
            </a:extLst>
          </a:blip>
          <a:srcRect/>
          <a:stretch/>
        </p:blipFill>
        <p:spPr>
          <a:xfrm>
            <a:off x="267857" y="6446370"/>
            <a:ext cx="1514763" cy="182455"/>
          </a:xfrm>
          <a:prstGeom prst="rect">
            <a:avLst/>
          </a:prstGeom>
        </p:spPr>
      </p:pic>
      <p:pic>
        <p:nvPicPr>
          <p:cNvPr id="6" name="Picture 5" descr="A close up of a logo&#10;&#10;Description automatically generated">
            <a:extLst>
              <a:ext uri="{FF2B5EF4-FFF2-40B4-BE49-F238E27FC236}">
                <a16:creationId xmlns:a16="http://schemas.microsoft.com/office/drawing/2014/main" id="{53AEB246-7EAB-ED42-BCB8-6E09A2AB6404}"/>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9073415" y="5934482"/>
            <a:ext cx="2902511" cy="721333"/>
          </a:xfrm>
          <a:prstGeom prst="rect">
            <a:avLst/>
          </a:prstGeom>
        </p:spPr>
      </p:pic>
      <p:sp>
        <p:nvSpPr>
          <p:cNvPr id="2" name="Title Placeholder" descr="Master Title"/>
          <p:cNvSpPr>
            <a:spLocks noGrp="1"/>
          </p:cNvSpPr>
          <p:nvPr>
            <p:ph type="title"/>
          </p:nvPr>
        </p:nvSpPr>
        <p:spPr>
          <a:xfrm>
            <a:off x="267858" y="0"/>
            <a:ext cx="11708068" cy="643112"/>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descr="Slide Content"/>
          <p:cNvSpPr>
            <a:spLocks noGrp="1"/>
          </p:cNvSpPr>
          <p:nvPr>
            <p:ph type="body" idx="1"/>
          </p:nvPr>
        </p:nvSpPr>
        <p:spPr>
          <a:xfrm>
            <a:off x="267858" y="1137999"/>
            <a:ext cx="11708068" cy="4988165"/>
          </a:xfrm>
          <a:prstGeom prst="rect">
            <a:avLst/>
          </a:prstGeom>
        </p:spPr>
        <p:txBody>
          <a:bodyPr vert="horz" lIns="10800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Brighter World Line">
            <a:extLst>
              <a:ext uri="{FF2B5EF4-FFF2-40B4-BE49-F238E27FC236}">
                <a16:creationId xmlns:a16="http://schemas.microsoft.com/office/drawing/2014/main" id="{99DC7CF7-5982-6749-B770-08C5172A398F}"/>
              </a:ext>
              <a:ext uri="{C183D7F6-B498-43B3-948B-1728B52AA6E4}">
                <adec:decorative xmlns:adec="http://schemas.microsoft.com/office/drawing/2017/decorative" val="1"/>
              </a:ext>
            </a:extLst>
          </p:cNvPr>
          <p:cNvCxnSpPr>
            <a:cxnSpLocks/>
          </p:cNvCxnSpPr>
          <p:nvPr userDrawn="1"/>
        </p:nvCxnSpPr>
        <p:spPr>
          <a:xfrm>
            <a:off x="1" y="6214887"/>
            <a:ext cx="8747209" cy="0"/>
          </a:xfrm>
          <a:prstGeom prst="line">
            <a:avLst/>
          </a:prstGeom>
          <a:ln w="38100" cap="flat">
            <a:solidFill>
              <a:srgbClr val="7C0040"/>
            </a:solidFill>
          </a:ln>
          <a:effectLst/>
        </p:spPr>
        <p:style>
          <a:lnRef idx="2">
            <a:schemeClr val="accent1"/>
          </a:lnRef>
          <a:fillRef idx="0">
            <a:schemeClr val="accent1"/>
          </a:fillRef>
          <a:effectRef idx="1">
            <a:schemeClr val="accent1"/>
          </a:effectRef>
          <a:fontRef idx="minor">
            <a:schemeClr val="tx1"/>
          </a:fontRef>
        </p:style>
      </p:cxnSp>
      <p:sp>
        <p:nvSpPr>
          <p:cNvPr id="15" name="Slide Number" descr="Page Number"/>
          <p:cNvSpPr>
            <a:spLocks noGrp="1"/>
          </p:cNvSpPr>
          <p:nvPr>
            <p:ph type="sldNum" sz="quarter" idx="4"/>
          </p:nvPr>
        </p:nvSpPr>
        <p:spPr>
          <a:xfrm>
            <a:off x="7681737" y="6346518"/>
            <a:ext cx="639367" cy="365125"/>
          </a:xfrm>
          <a:prstGeom prst="rect">
            <a:avLst/>
          </a:prstGeom>
        </p:spPr>
        <p:txBody>
          <a:bodyPr tIns="46800" rIns="0" anchor="ctr" anchorCtr="0"/>
          <a:lstStyle>
            <a:lvl1pPr algn="r">
              <a:defRPr sz="1200">
                <a:solidFill>
                  <a:schemeClr val="tx1"/>
                </a:solidFill>
                <a:latin typeface="Arial" charset="0"/>
                <a:ea typeface="Arial" charset="0"/>
                <a:cs typeface="Arial" charset="0"/>
              </a:defRPr>
            </a:lvl1pPr>
          </a:lstStyle>
          <a:p>
            <a:fld id="{E2CB33EA-91D6-F140-A440-0A130B2A34DE}" type="slidenum">
              <a:rPr lang="en-US" smtClean="0"/>
              <a:pPr/>
              <a:t>‹#›</a:t>
            </a:fld>
            <a:endParaRPr lang="en-US"/>
          </a:p>
        </p:txBody>
      </p:sp>
      <p:pic>
        <p:nvPicPr>
          <p:cNvPr id="5" name="Graphic 4">
            <a:extLst>
              <a:ext uri="{FF2B5EF4-FFF2-40B4-BE49-F238E27FC236}">
                <a16:creationId xmlns:a16="http://schemas.microsoft.com/office/drawing/2014/main" id="{E207F423-E639-9842-B007-8546205B71DA}"/>
              </a:ext>
            </a:extLst>
          </p:cNvPr>
          <p:cNvPicPr>
            <a:picLocks noChangeAspect="1"/>
          </p:cNvPicPr>
          <p:nvPr userDrawn="1"/>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769369" y="6290907"/>
            <a:ext cx="1060295" cy="392701"/>
          </a:xfrm>
          <a:prstGeom prst="rect">
            <a:avLst/>
          </a:prstGeom>
        </p:spPr>
      </p:pic>
    </p:spTree>
    <p:extLst>
      <p:ext uri="{BB962C8B-B14F-4D97-AF65-F5344CB8AC3E}">
        <p14:creationId xmlns:p14="http://schemas.microsoft.com/office/powerpoint/2010/main" val="6043115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hdr="0" ftr="0"/>
  <p:txStyles>
    <p:titleStyle>
      <a:lvl1pPr algn="l" defTabSz="457189" rtl="0" eaLnBrk="1" latinLnBrk="0" hangingPunct="1">
        <a:lnSpc>
          <a:spcPct val="150000"/>
        </a:lnSpc>
        <a:spcBef>
          <a:spcPct val="0"/>
        </a:spcBef>
        <a:buNone/>
        <a:defRPr sz="2667" b="1" i="0" kern="1200">
          <a:solidFill>
            <a:schemeClr val="accent1"/>
          </a:solidFill>
          <a:latin typeface="Arial" charset="0"/>
          <a:ea typeface="+mj-ea"/>
          <a:cs typeface="+mj-cs"/>
        </a:defRPr>
      </a:lvl1pPr>
    </p:titleStyle>
    <p:bodyStyle>
      <a:lvl1pPr marL="342891" indent="-342891" algn="l" defTabSz="457189" rtl="0" eaLnBrk="1" latinLnBrk="0" hangingPunct="1">
        <a:lnSpc>
          <a:spcPct val="112000"/>
        </a:lnSpc>
        <a:spcBef>
          <a:spcPts val="0"/>
        </a:spcBef>
        <a:spcAft>
          <a:spcPts val="800"/>
        </a:spcAft>
        <a:buClr>
          <a:srgbClr val="7C0040"/>
        </a:buClr>
        <a:buFont typeface="Arial"/>
        <a:buChar char="•"/>
        <a:defRPr sz="1800" b="0" i="0" kern="1200">
          <a:solidFill>
            <a:schemeClr val="tx1"/>
          </a:solidFill>
          <a:latin typeface="Arial" charset="0"/>
          <a:ea typeface="+mn-ea"/>
          <a:cs typeface="+mn-cs"/>
        </a:defRPr>
      </a:lvl1pPr>
      <a:lvl2pPr marL="646934" indent="-285744" algn="l" defTabSz="457189" rtl="0" eaLnBrk="1" latinLnBrk="0" hangingPunct="1">
        <a:lnSpc>
          <a:spcPct val="112000"/>
        </a:lnSpc>
        <a:spcBef>
          <a:spcPts val="0"/>
        </a:spcBef>
        <a:spcAft>
          <a:spcPts val="800"/>
        </a:spcAft>
        <a:buClr>
          <a:srgbClr val="7C0040"/>
        </a:buClr>
        <a:buSzPct val="65000"/>
        <a:buFont typeface="Courier New" panose="02070309020205020404" pitchFamily="49" charset="0"/>
        <a:buChar char="o"/>
        <a:defRPr sz="1800" b="0" i="0" kern="1200">
          <a:solidFill>
            <a:schemeClr val="tx1"/>
          </a:solidFill>
          <a:latin typeface="Arial" charset="0"/>
          <a:ea typeface="+mn-ea"/>
          <a:cs typeface="+mn-cs"/>
        </a:defRPr>
      </a:lvl2pPr>
      <a:lvl3pPr marL="902977" indent="-228594" algn="l" defTabSz="457189" rtl="0" eaLnBrk="1" latinLnBrk="0" hangingPunct="1">
        <a:lnSpc>
          <a:spcPct val="112000"/>
        </a:lnSpc>
        <a:spcBef>
          <a:spcPts val="0"/>
        </a:spcBef>
        <a:spcAft>
          <a:spcPts val="800"/>
        </a:spcAft>
        <a:buClr>
          <a:schemeClr val="tx1">
            <a:lumMod val="60000"/>
            <a:lumOff val="40000"/>
          </a:schemeClr>
        </a:buClr>
        <a:buFont typeface="Arial"/>
        <a:buChar char="•"/>
        <a:defRPr sz="1800" b="0" i="0" kern="1200">
          <a:solidFill>
            <a:schemeClr val="tx1"/>
          </a:solidFill>
          <a:latin typeface="Arial" charset="0"/>
          <a:ea typeface="+mn-ea"/>
          <a:cs typeface="+mn-cs"/>
        </a:defRPr>
      </a:lvl3pPr>
      <a:lvl4pPr marL="1168171" indent="-228594" algn="l" defTabSz="457189" rtl="0" eaLnBrk="1" latinLnBrk="0" hangingPunct="1">
        <a:lnSpc>
          <a:spcPct val="112000"/>
        </a:lnSpc>
        <a:spcBef>
          <a:spcPts val="0"/>
        </a:spcBef>
        <a:spcAft>
          <a:spcPts val="800"/>
        </a:spcAft>
        <a:buClr>
          <a:schemeClr val="tx1">
            <a:lumMod val="60000"/>
            <a:lumOff val="40000"/>
          </a:schemeClr>
        </a:buClr>
        <a:buSzPct val="65000"/>
        <a:buFont typeface="Courier New" panose="02070309020205020404" pitchFamily="49" charset="0"/>
        <a:buChar char="o"/>
        <a:defRPr sz="1800" b="0" i="0" kern="1200">
          <a:solidFill>
            <a:schemeClr val="tx1"/>
          </a:solidFill>
          <a:latin typeface="Arial" charset="0"/>
          <a:ea typeface="+mn-ea"/>
          <a:cs typeface="+mn-cs"/>
        </a:defRPr>
      </a:lvl4pPr>
      <a:lvl5pPr marL="1433364" indent="-228594" algn="l" defTabSz="457189" rtl="0" eaLnBrk="1" latinLnBrk="0" hangingPunct="1">
        <a:lnSpc>
          <a:spcPct val="112000"/>
        </a:lnSpc>
        <a:spcBef>
          <a:spcPts val="0"/>
        </a:spcBef>
        <a:spcAft>
          <a:spcPts val="800"/>
        </a:spcAft>
        <a:buClr>
          <a:schemeClr val="tx1">
            <a:lumMod val="60000"/>
            <a:lumOff val="40000"/>
          </a:schemeClr>
        </a:buClr>
        <a:buFont typeface="Arial" panose="020B0604020202020204" pitchFamily="34" charset="0"/>
        <a:buChar char="•"/>
        <a:defRPr sz="1800" b="0" i="0" kern="1200">
          <a:solidFill>
            <a:schemeClr val="tx1"/>
          </a:solidFill>
          <a:latin typeface="Arial" charset="0"/>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www.nxp.com/design/design-center/development-boards-and-designs/general-purpose-mcus/frdm-development-platform-for-kinetis-kl14-kl15-kl24-kl25-mcus:FRDM-KL25Z"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hyperlink" Target="https://www.nxp.com/products/VR5510" TargetMode="External"/><Relationship Id="rId13" Type="http://schemas.openxmlformats.org/officeDocument/2006/relationships/hyperlink" Target="https://www.nxp.com/products/PF5200" TargetMode="External"/><Relationship Id="rId18" Type="http://schemas.openxmlformats.org/officeDocument/2006/relationships/hyperlink" Target="https://www.nxp.com/products/power-management/pmics-and-sbcs/5-v-pmic-solutions/12-channel-power-management-integrated-circuit-pmic-for-high-performance-consumer-applications:PF8121" TargetMode="External"/><Relationship Id="rId3" Type="http://schemas.openxmlformats.org/officeDocument/2006/relationships/hyperlink" Target="https://www.nxp.com/products/FS23" TargetMode="External"/><Relationship Id="rId7" Type="http://schemas.openxmlformats.org/officeDocument/2006/relationships/hyperlink" Target="https://www.nxp.com/products/FS86" TargetMode="External"/><Relationship Id="rId12" Type="http://schemas.openxmlformats.org/officeDocument/2006/relationships/hyperlink" Target="https://www.nxp.com/products/PF5030" TargetMode="External"/><Relationship Id="rId17" Type="http://schemas.openxmlformats.org/officeDocument/2006/relationships/hyperlink" Target="https://www.nxp.com/products/PF8101-PF8201" TargetMode="External"/><Relationship Id="rId2" Type="http://schemas.openxmlformats.org/officeDocument/2006/relationships/notesSlide" Target="../notesSlides/notesSlide4.xml"/><Relationship Id="rId16" Type="http://schemas.openxmlformats.org/officeDocument/2006/relationships/hyperlink" Target="https://www.nxp.com/products/PF81-PF82" TargetMode="External"/><Relationship Id="rId1" Type="http://schemas.openxmlformats.org/officeDocument/2006/relationships/slideLayout" Target="../slideLayouts/slideLayout11.xml"/><Relationship Id="rId6" Type="http://schemas.openxmlformats.org/officeDocument/2006/relationships/hyperlink" Target="https://www.nxp.com/products/FS5600" TargetMode="External"/><Relationship Id="rId11" Type="http://schemas.openxmlformats.org/officeDocument/2006/relationships/hyperlink" Target="https://www.nxp.com/products/PF5024" TargetMode="External"/><Relationship Id="rId5" Type="http://schemas.openxmlformats.org/officeDocument/2006/relationships/hyperlink" Target="https://www.nxp.com/products/FS26" TargetMode="External"/><Relationship Id="rId15" Type="http://schemas.openxmlformats.org/officeDocument/2006/relationships/hyperlink" Target="https://www.nxp.com/products/PF7100" TargetMode="External"/><Relationship Id="rId10" Type="http://schemas.openxmlformats.org/officeDocument/2006/relationships/hyperlink" Target="https://www.nxp.com/products/power-management/pmics-and-sbcs/5-v-pmic-solutions/multi-channel-3-pmic-for-automotive-applications-3-high-power-fit-for-asil-b-safety-level:PF5023" TargetMode="External"/><Relationship Id="rId19" Type="http://schemas.openxmlformats.org/officeDocument/2006/relationships/image" Target="../media/image20.png"/><Relationship Id="rId4" Type="http://schemas.openxmlformats.org/officeDocument/2006/relationships/hyperlink" Target="https://www.nxp.com/products/FS24" TargetMode="External"/><Relationship Id="rId9" Type="http://schemas.openxmlformats.org/officeDocument/2006/relationships/hyperlink" Target="https://www.nxp.com/products/PF5020" TargetMode="External"/><Relationship Id="rId14" Type="http://schemas.openxmlformats.org/officeDocument/2006/relationships/hyperlink" Target="https://www.nxp.com/products/PF53"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nxp.com/design/design-center/software/analog-expert-software-and-tools/nxp-gui-for-automotive-pmic-families:PMIC-GUI-SW?tid=vanPMIC-GUI-SW" TargetMode="Externa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76A8F-ECEB-D338-3D48-CD0AFF1D8607}"/>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309341F2-F129-74D0-18F7-D5C070F2D8B9}"/>
              </a:ext>
            </a:extLst>
          </p:cNvPr>
          <p:cNvSpPr/>
          <p:nvPr/>
        </p:nvSpPr>
        <p:spPr>
          <a:xfrm>
            <a:off x="1623185" y="153856"/>
            <a:ext cx="5625451" cy="5625451"/>
          </a:xfrm>
          <a:prstGeom prst="ellipse">
            <a:avLst/>
          </a:prstGeom>
          <a:solidFill>
            <a:srgbClr val="FFD50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C8090C09-D1E2-8B25-E43A-F798E3A9DCF3}"/>
              </a:ext>
            </a:extLst>
          </p:cNvPr>
          <p:cNvSpPr>
            <a:spLocks noGrp="1"/>
          </p:cNvSpPr>
          <p:nvPr>
            <p:ph type="ctrTitle"/>
          </p:nvPr>
        </p:nvSpPr>
        <p:spPr>
          <a:xfrm>
            <a:off x="2144684" y="1036054"/>
            <a:ext cx="5076036" cy="2347621"/>
          </a:xfrm>
        </p:spPr>
        <p:txBody>
          <a:bodyPr>
            <a:normAutofit/>
          </a:bodyPr>
          <a:lstStyle/>
          <a:p>
            <a:r>
              <a:rPr lang="en-US" sz="3733" dirty="0">
                <a:latin typeface="Arial"/>
                <a:cs typeface="Arial"/>
              </a:rPr>
              <a:t>Installation Guide to NXP GUI</a:t>
            </a:r>
            <a:endParaRPr lang="en-US" dirty="0"/>
          </a:p>
        </p:txBody>
      </p:sp>
      <p:sp>
        <p:nvSpPr>
          <p:cNvPr id="9" name="Rectangle 8">
            <a:extLst>
              <a:ext uri="{FF2B5EF4-FFF2-40B4-BE49-F238E27FC236}">
                <a16:creationId xmlns:a16="http://schemas.microsoft.com/office/drawing/2014/main" id="{259A529A-6ABA-7DB0-3CCA-F80E4F0586F0}"/>
              </a:ext>
            </a:extLst>
          </p:cNvPr>
          <p:cNvSpPr/>
          <p:nvPr/>
        </p:nvSpPr>
        <p:spPr>
          <a:xfrm>
            <a:off x="2742700" y="3426314"/>
            <a:ext cx="4603496" cy="476284"/>
          </a:xfrm>
          <a:prstGeom prst="rect">
            <a:avLst/>
          </a:prstGeom>
        </p:spPr>
        <p:txBody>
          <a:bodyPr wrap="squar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4C555C">
                  <a:lumMod val="75000"/>
                </a:srgbClr>
              </a:solidFill>
              <a:effectLst/>
              <a:uLnTx/>
              <a:uFillTx/>
              <a:latin typeface="Arial" panose="020B0604020202020204"/>
              <a:ea typeface="+mn-ea"/>
              <a:cs typeface="Arial" charset="0"/>
            </a:endParaRPr>
          </a:p>
          <a:p>
            <a:pPr marL="0" marR="0" lvl="0" indent="0" algn="l" defTabSz="609585" rtl="0" eaLnBrk="1" fontAlgn="auto" latinLnBrk="0" hangingPunct="1">
              <a:lnSpc>
                <a:spcPts val="1867"/>
              </a:lnSpc>
              <a:spcBef>
                <a:spcPts val="0"/>
              </a:spcBef>
              <a:spcAft>
                <a:spcPts val="0"/>
              </a:spcAft>
              <a:buClrTx/>
              <a:buSzTx/>
              <a:buFontTx/>
              <a:buNone/>
              <a:tabLst/>
              <a:defRPr/>
            </a:pPr>
            <a:r>
              <a:rPr kumimoji="0" lang="en-US" sz="1267" b="0" i="0" u="none" strike="noStrike" kern="1200" cap="none" spc="0" normalizeH="0" baseline="0" noProof="0">
                <a:ln>
                  <a:noFill/>
                </a:ln>
                <a:solidFill>
                  <a:srgbClr val="4C555C">
                    <a:lumMod val="75000"/>
                  </a:srgbClr>
                </a:solidFill>
                <a:effectLst/>
                <a:uLnTx/>
                <a:uFillTx/>
                <a:latin typeface="Arial" panose="020B0604020202020204"/>
                <a:ea typeface="+mn-ea"/>
                <a:cs typeface="Arial" charset="0"/>
              </a:rPr>
              <a:t>                     </a:t>
            </a:r>
            <a:endParaRPr kumimoji="0" lang="en-US" sz="1267" b="0" i="1" u="none" strike="noStrike" kern="1200" cap="none" spc="0" normalizeH="0" baseline="0" noProof="0">
              <a:ln>
                <a:noFill/>
              </a:ln>
              <a:solidFill>
                <a:srgbClr val="4C555C">
                  <a:lumMod val="75000"/>
                </a:srgbClr>
              </a:solidFill>
              <a:effectLst/>
              <a:uLnTx/>
              <a:uFillTx/>
              <a:latin typeface="Arial" panose="020B0604020202020204"/>
              <a:ea typeface="+mn-ea"/>
              <a:cs typeface="Arial" charset="0"/>
            </a:endParaRPr>
          </a:p>
        </p:txBody>
      </p:sp>
      <p:cxnSp>
        <p:nvCxnSpPr>
          <p:cNvPr id="8" name="Straight Connector 7">
            <a:extLst>
              <a:ext uri="{FF2B5EF4-FFF2-40B4-BE49-F238E27FC236}">
                <a16:creationId xmlns:a16="http://schemas.microsoft.com/office/drawing/2014/main" id="{87E7AED1-C37A-E4E0-86EE-0D43E2B97642}"/>
              </a:ext>
            </a:extLst>
          </p:cNvPr>
          <p:cNvCxnSpPr>
            <a:cxnSpLocks/>
          </p:cNvCxnSpPr>
          <p:nvPr/>
        </p:nvCxnSpPr>
        <p:spPr>
          <a:xfrm>
            <a:off x="1842004" y="3341036"/>
            <a:ext cx="5159897" cy="0"/>
          </a:xfrm>
          <a:prstGeom prst="line">
            <a:avLst/>
          </a:prstGeom>
          <a:ln w="12700"/>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23BF1BA8-384B-1B64-71A0-450CF8A7C33B}"/>
              </a:ext>
            </a:extLst>
          </p:cNvPr>
          <p:cNvSpPr/>
          <p:nvPr/>
        </p:nvSpPr>
        <p:spPr>
          <a:xfrm>
            <a:off x="849297" y="4056912"/>
            <a:ext cx="1943568" cy="1943568"/>
          </a:xfrm>
          <a:prstGeom prst="ellipse">
            <a:avLst/>
          </a:prstGeom>
          <a:solidFill>
            <a:srgbClr val="7AD1E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Text Placeholder 3">
            <a:extLst>
              <a:ext uri="{FF2B5EF4-FFF2-40B4-BE49-F238E27FC236}">
                <a16:creationId xmlns:a16="http://schemas.microsoft.com/office/drawing/2014/main" id="{3F8D6A0B-4D3F-6BD0-ADB7-AF4E315AA039}"/>
              </a:ext>
            </a:extLst>
          </p:cNvPr>
          <p:cNvSpPr>
            <a:spLocks noGrp="1"/>
          </p:cNvSpPr>
          <p:nvPr>
            <p:ph type="body" sz="quarter" idx="10"/>
          </p:nvPr>
        </p:nvSpPr>
        <p:spPr>
          <a:xfrm>
            <a:off x="806631" y="4339812"/>
            <a:ext cx="2028900" cy="1359173"/>
          </a:xfrm>
        </p:spPr>
        <p:txBody>
          <a:bodyPr/>
          <a:lstStyle/>
          <a:p>
            <a:r>
              <a:rPr lang="en-US" sz="1600" b="1">
                <a:solidFill>
                  <a:schemeClr val="tx1">
                    <a:lumMod val="75000"/>
                  </a:schemeClr>
                </a:solidFill>
              </a:rPr>
              <a:t>McMaster Automotive Resource Centre (MARC)</a:t>
            </a:r>
          </a:p>
        </p:txBody>
      </p:sp>
    </p:spTree>
    <p:extLst>
      <p:ext uri="{BB962C8B-B14F-4D97-AF65-F5344CB8AC3E}">
        <p14:creationId xmlns:p14="http://schemas.microsoft.com/office/powerpoint/2010/main" val="1954224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48F1E-3B96-5714-BA47-FA48A9D930D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A27C3A9-B342-921A-1BB7-8A8B5EFDD662}"/>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Installation Steps: NXP GUI</a:t>
            </a:r>
            <a:endParaRPr lang="en-US" dirty="0"/>
          </a:p>
          <a:p>
            <a:r>
              <a:rPr lang="en-US" dirty="0">
                <a:latin typeface="Arial"/>
                <a:cs typeface="Arial"/>
              </a:rPr>
              <a:t>6. Select the .zip file by pressing once</a:t>
            </a:r>
            <a:r>
              <a:rPr lang="en-US" i="1" dirty="0">
                <a:latin typeface="Arial"/>
                <a:cs typeface="Arial"/>
              </a:rPr>
              <a:t>.</a:t>
            </a:r>
            <a:endParaRPr lang="en-US" b="1" dirty="0">
              <a:latin typeface="Arial"/>
              <a:cs typeface="Arial"/>
            </a:endParaRPr>
          </a:p>
          <a:p>
            <a:endParaRPr lang="en-US" b="1" dirty="0">
              <a:latin typeface="Arial"/>
              <a:cs typeface="Arial"/>
            </a:endParaRPr>
          </a:p>
        </p:txBody>
      </p:sp>
      <p:sp>
        <p:nvSpPr>
          <p:cNvPr id="3" name="Slide Number Placeholder 2">
            <a:extLst>
              <a:ext uri="{FF2B5EF4-FFF2-40B4-BE49-F238E27FC236}">
                <a16:creationId xmlns:a16="http://schemas.microsoft.com/office/drawing/2014/main" id="{EB6DC7EA-EA2A-534E-41AC-64732C00F178}"/>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5405E62E-2732-2D86-BB2F-F362484235A0}"/>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6" name="Picture 5">
            <a:extLst>
              <a:ext uri="{FF2B5EF4-FFF2-40B4-BE49-F238E27FC236}">
                <a16:creationId xmlns:a16="http://schemas.microsoft.com/office/drawing/2014/main" id="{5255969A-604D-8F9F-4DE6-6034ED0499E1}"/>
              </a:ext>
            </a:extLst>
          </p:cNvPr>
          <p:cNvPicPr>
            <a:picLocks noChangeAspect="1"/>
          </p:cNvPicPr>
          <p:nvPr/>
        </p:nvPicPr>
        <p:blipFill>
          <a:blip r:embed="rId2"/>
          <a:stretch>
            <a:fillRect/>
          </a:stretch>
        </p:blipFill>
        <p:spPr>
          <a:xfrm>
            <a:off x="982875" y="2245223"/>
            <a:ext cx="10278033" cy="2529978"/>
          </a:xfrm>
          <a:prstGeom prst="rect">
            <a:avLst/>
          </a:prstGeom>
        </p:spPr>
      </p:pic>
    </p:spTree>
    <p:extLst>
      <p:ext uri="{BB962C8B-B14F-4D97-AF65-F5344CB8AC3E}">
        <p14:creationId xmlns:p14="http://schemas.microsoft.com/office/powerpoint/2010/main" val="4284110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4FA11-557D-7CCE-A795-1EB092092CC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A845009-9BA6-FBD1-A3A8-D3B6BEFC28FE}"/>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Installation Steps: NXP GUI</a:t>
            </a:r>
            <a:endParaRPr lang="en-US" dirty="0"/>
          </a:p>
          <a:p>
            <a:r>
              <a:rPr lang="en-US" dirty="0">
                <a:latin typeface="Arial"/>
                <a:cs typeface="Arial"/>
              </a:rPr>
              <a:t>7. Press </a:t>
            </a:r>
            <a:r>
              <a:rPr lang="en-US" i="1" dirty="0">
                <a:latin typeface="Arial"/>
                <a:cs typeface="Arial"/>
              </a:rPr>
              <a:t>Extract all.</a:t>
            </a:r>
            <a:endParaRPr lang="en-US" b="1" dirty="0">
              <a:latin typeface="Arial"/>
              <a:cs typeface="Arial"/>
            </a:endParaRPr>
          </a:p>
          <a:p>
            <a:endParaRPr lang="en-US" b="1" dirty="0">
              <a:latin typeface="Arial"/>
              <a:cs typeface="Arial"/>
            </a:endParaRPr>
          </a:p>
        </p:txBody>
      </p:sp>
      <p:sp>
        <p:nvSpPr>
          <p:cNvPr id="3" name="Slide Number Placeholder 2">
            <a:extLst>
              <a:ext uri="{FF2B5EF4-FFF2-40B4-BE49-F238E27FC236}">
                <a16:creationId xmlns:a16="http://schemas.microsoft.com/office/drawing/2014/main" id="{FCFA7F82-5FDA-EAFB-2B1F-C85EF9876406}"/>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CDE9E6AD-418D-A42B-27EC-7D90E8970128}"/>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7" name="Picture 6">
            <a:extLst>
              <a:ext uri="{FF2B5EF4-FFF2-40B4-BE49-F238E27FC236}">
                <a16:creationId xmlns:a16="http://schemas.microsoft.com/office/drawing/2014/main" id="{7EEF957D-89FF-94B4-94A1-CE3DADF698C9}"/>
              </a:ext>
            </a:extLst>
          </p:cNvPr>
          <p:cNvPicPr>
            <a:picLocks noChangeAspect="1"/>
          </p:cNvPicPr>
          <p:nvPr/>
        </p:nvPicPr>
        <p:blipFill>
          <a:blip r:embed="rId2"/>
          <a:stretch>
            <a:fillRect/>
          </a:stretch>
        </p:blipFill>
        <p:spPr>
          <a:xfrm>
            <a:off x="929532" y="2235854"/>
            <a:ext cx="10332935" cy="2971643"/>
          </a:xfrm>
          <a:prstGeom prst="rect">
            <a:avLst/>
          </a:prstGeom>
        </p:spPr>
      </p:pic>
    </p:spTree>
    <p:extLst>
      <p:ext uri="{BB962C8B-B14F-4D97-AF65-F5344CB8AC3E}">
        <p14:creationId xmlns:p14="http://schemas.microsoft.com/office/powerpoint/2010/main" val="4023548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641AE-12FC-36FA-BD2C-14DBFBB0008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8A1E3EB-8E88-4CA5-91D3-9188698EC5F6}"/>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Installation Steps: NXP GUI</a:t>
            </a:r>
            <a:endParaRPr lang="en-US" dirty="0"/>
          </a:p>
          <a:p>
            <a:r>
              <a:rPr lang="en-US" dirty="0">
                <a:latin typeface="Arial"/>
                <a:cs typeface="Arial"/>
              </a:rPr>
              <a:t>8. After the extraction is done, a new folder will be created</a:t>
            </a:r>
            <a:r>
              <a:rPr lang="en-US" i="1" dirty="0">
                <a:latin typeface="Arial"/>
                <a:cs typeface="Arial"/>
              </a:rPr>
              <a:t>. </a:t>
            </a:r>
            <a:r>
              <a:rPr lang="en-US" dirty="0">
                <a:latin typeface="Arial"/>
                <a:cs typeface="Arial"/>
              </a:rPr>
              <a:t>Go inside it by double-clicking it.</a:t>
            </a:r>
            <a:endParaRPr lang="en-US" b="1" dirty="0">
              <a:latin typeface="Arial"/>
              <a:cs typeface="Arial"/>
            </a:endParaRPr>
          </a:p>
          <a:p>
            <a:endParaRPr lang="en-US" b="1" dirty="0">
              <a:latin typeface="Arial"/>
              <a:cs typeface="Arial"/>
            </a:endParaRPr>
          </a:p>
        </p:txBody>
      </p:sp>
      <p:sp>
        <p:nvSpPr>
          <p:cNvPr id="3" name="Slide Number Placeholder 2">
            <a:extLst>
              <a:ext uri="{FF2B5EF4-FFF2-40B4-BE49-F238E27FC236}">
                <a16:creationId xmlns:a16="http://schemas.microsoft.com/office/drawing/2014/main" id="{11552652-DB84-2410-8C44-992DE8B406A8}"/>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6A3B7194-BE39-268E-6FF7-39792FDEF6EA}"/>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9" name="Picture 8">
            <a:extLst>
              <a:ext uri="{FF2B5EF4-FFF2-40B4-BE49-F238E27FC236}">
                <a16:creationId xmlns:a16="http://schemas.microsoft.com/office/drawing/2014/main" id="{D6AD8811-098C-0A20-2BC6-27DC89140F06}"/>
              </a:ext>
            </a:extLst>
          </p:cNvPr>
          <p:cNvPicPr>
            <a:picLocks noChangeAspect="1"/>
          </p:cNvPicPr>
          <p:nvPr/>
        </p:nvPicPr>
        <p:blipFill>
          <a:blip r:embed="rId2"/>
          <a:stretch>
            <a:fillRect/>
          </a:stretch>
        </p:blipFill>
        <p:spPr>
          <a:xfrm>
            <a:off x="1906407" y="2296160"/>
            <a:ext cx="8651653" cy="2716703"/>
          </a:xfrm>
          <a:prstGeom prst="rect">
            <a:avLst/>
          </a:prstGeom>
        </p:spPr>
      </p:pic>
    </p:spTree>
    <p:extLst>
      <p:ext uri="{BB962C8B-B14F-4D97-AF65-F5344CB8AC3E}">
        <p14:creationId xmlns:p14="http://schemas.microsoft.com/office/powerpoint/2010/main" val="2225546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88185-06B9-11B2-6C2D-C909634DA35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F3E5D91-95F2-2FE9-3100-FF16E818839A}"/>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Installation Steps: NXP GUI</a:t>
            </a:r>
            <a:endParaRPr lang="en-US" dirty="0"/>
          </a:p>
          <a:p>
            <a:r>
              <a:rPr lang="en-US" dirty="0">
                <a:latin typeface="Arial"/>
                <a:cs typeface="Arial"/>
              </a:rPr>
              <a:t>9. Go inside the folder named </a:t>
            </a:r>
            <a:r>
              <a:rPr lang="en-US" i="1" dirty="0">
                <a:latin typeface="Arial"/>
                <a:cs typeface="Arial"/>
              </a:rPr>
              <a:t>1 - </a:t>
            </a:r>
            <a:r>
              <a:rPr lang="en-US" i="1" dirty="0" err="1">
                <a:latin typeface="Arial"/>
                <a:cs typeface="Arial"/>
              </a:rPr>
              <a:t>NXP_GUI_Setup</a:t>
            </a:r>
            <a:r>
              <a:rPr lang="en-US" dirty="0">
                <a:latin typeface="Arial"/>
                <a:cs typeface="Arial"/>
              </a:rPr>
              <a:t> by double-clicking it.</a:t>
            </a:r>
            <a:endParaRPr lang="en-US" b="1" dirty="0">
              <a:latin typeface="Arial"/>
              <a:cs typeface="Arial"/>
            </a:endParaRPr>
          </a:p>
          <a:p>
            <a:endParaRPr lang="en-US" b="1" dirty="0">
              <a:latin typeface="Arial"/>
              <a:cs typeface="Arial"/>
            </a:endParaRPr>
          </a:p>
        </p:txBody>
      </p:sp>
      <p:sp>
        <p:nvSpPr>
          <p:cNvPr id="3" name="Slide Number Placeholder 2">
            <a:extLst>
              <a:ext uri="{FF2B5EF4-FFF2-40B4-BE49-F238E27FC236}">
                <a16:creationId xmlns:a16="http://schemas.microsoft.com/office/drawing/2014/main" id="{13D340B9-6AC4-5627-DB72-89B614544196}"/>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59C63B5D-7052-0567-9354-DC036CA310B6}"/>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6" name="Picture 5">
            <a:extLst>
              <a:ext uri="{FF2B5EF4-FFF2-40B4-BE49-F238E27FC236}">
                <a16:creationId xmlns:a16="http://schemas.microsoft.com/office/drawing/2014/main" id="{588241A6-8A0F-0156-61BD-5ABD48C2C340}"/>
              </a:ext>
            </a:extLst>
          </p:cNvPr>
          <p:cNvPicPr>
            <a:picLocks noChangeAspect="1"/>
          </p:cNvPicPr>
          <p:nvPr/>
        </p:nvPicPr>
        <p:blipFill>
          <a:blip r:embed="rId2"/>
          <a:stretch>
            <a:fillRect/>
          </a:stretch>
        </p:blipFill>
        <p:spPr>
          <a:xfrm>
            <a:off x="1165539" y="2166898"/>
            <a:ext cx="9912705" cy="3024387"/>
          </a:xfrm>
          <a:prstGeom prst="rect">
            <a:avLst/>
          </a:prstGeom>
        </p:spPr>
      </p:pic>
    </p:spTree>
    <p:extLst>
      <p:ext uri="{BB962C8B-B14F-4D97-AF65-F5344CB8AC3E}">
        <p14:creationId xmlns:p14="http://schemas.microsoft.com/office/powerpoint/2010/main" val="3869344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9A76E-1539-9AB7-6C9B-6C139D773CD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8F4874A-8513-E0C1-3416-165DA3AF179E}"/>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Installation Steps: NXP GUI</a:t>
            </a:r>
            <a:endParaRPr lang="en-US" dirty="0"/>
          </a:p>
          <a:p>
            <a:r>
              <a:rPr lang="en-US" dirty="0">
                <a:latin typeface="Arial"/>
                <a:cs typeface="Arial"/>
              </a:rPr>
              <a:t>10. Execute </a:t>
            </a:r>
            <a:r>
              <a:rPr lang="en-US" i="1" dirty="0">
                <a:latin typeface="Arial"/>
                <a:cs typeface="Arial"/>
              </a:rPr>
              <a:t>NXP_GUI-10.0.0-Setup.exe </a:t>
            </a:r>
            <a:r>
              <a:rPr lang="en-US" dirty="0">
                <a:latin typeface="Arial"/>
                <a:cs typeface="Arial"/>
              </a:rPr>
              <a:t>by double-clicking it.</a:t>
            </a:r>
            <a:endParaRPr lang="en-US" b="1" dirty="0">
              <a:latin typeface="Arial"/>
              <a:cs typeface="Arial"/>
            </a:endParaRPr>
          </a:p>
          <a:p>
            <a:endParaRPr lang="en-US" b="1" dirty="0">
              <a:latin typeface="Arial"/>
              <a:cs typeface="Arial"/>
            </a:endParaRPr>
          </a:p>
        </p:txBody>
      </p:sp>
      <p:sp>
        <p:nvSpPr>
          <p:cNvPr id="3" name="Slide Number Placeholder 2">
            <a:extLst>
              <a:ext uri="{FF2B5EF4-FFF2-40B4-BE49-F238E27FC236}">
                <a16:creationId xmlns:a16="http://schemas.microsoft.com/office/drawing/2014/main" id="{8AAE1E48-1FD7-FD59-3647-093B57E1CE22}"/>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9E4D6E39-D024-5C8A-5919-2164D37AEB7B}"/>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6" name="Picture 5">
            <a:extLst>
              <a:ext uri="{FF2B5EF4-FFF2-40B4-BE49-F238E27FC236}">
                <a16:creationId xmlns:a16="http://schemas.microsoft.com/office/drawing/2014/main" id="{00EF9AD6-A445-41C4-4FF5-BC26A778A2BF}"/>
              </a:ext>
            </a:extLst>
          </p:cNvPr>
          <p:cNvPicPr>
            <a:picLocks noChangeAspect="1"/>
          </p:cNvPicPr>
          <p:nvPr/>
        </p:nvPicPr>
        <p:blipFill>
          <a:blip r:embed="rId2"/>
          <a:stretch>
            <a:fillRect/>
          </a:stretch>
        </p:blipFill>
        <p:spPr>
          <a:xfrm>
            <a:off x="1370940" y="1912697"/>
            <a:ext cx="9450119" cy="3439005"/>
          </a:xfrm>
          <a:prstGeom prst="rect">
            <a:avLst/>
          </a:prstGeom>
        </p:spPr>
      </p:pic>
    </p:spTree>
    <p:extLst>
      <p:ext uri="{BB962C8B-B14F-4D97-AF65-F5344CB8AC3E}">
        <p14:creationId xmlns:p14="http://schemas.microsoft.com/office/powerpoint/2010/main" val="8358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31B58-7532-A47B-2CF3-D9BA89A2E77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561217B-312E-DCEE-0226-E0F7B50A4FD6}"/>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Installation Steps: NXP GUI</a:t>
            </a:r>
            <a:endParaRPr lang="en-US" dirty="0"/>
          </a:p>
          <a:p>
            <a:r>
              <a:rPr lang="en-US" dirty="0">
                <a:latin typeface="Arial"/>
                <a:cs typeface="Arial"/>
              </a:rPr>
              <a:t>11. If </a:t>
            </a:r>
            <a:r>
              <a:rPr lang="en-US" i="1" dirty="0">
                <a:latin typeface="Arial"/>
                <a:cs typeface="Arial"/>
              </a:rPr>
              <a:t>Windows protected your PC </a:t>
            </a:r>
            <a:r>
              <a:rPr lang="en-US" dirty="0">
                <a:latin typeface="Arial"/>
                <a:cs typeface="Arial"/>
              </a:rPr>
              <a:t>pop-up window shows up, press </a:t>
            </a:r>
            <a:r>
              <a:rPr lang="en-US" i="1" dirty="0">
                <a:latin typeface="Arial"/>
                <a:cs typeface="Arial"/>
              </a:rPr>
              <a:t>More info.</a:t>
            </a:r>
            <a:endParaRPr lang="en-US" b="1" dirty="0">
              <a:latin typeface="Arial"/>
              <a:cs typeface="Arial"/>
            </a:endParaRPr>
          </a:p>
          <a:p>
            <a:endParaRPr lang="en-US" b="1" dirty="0">
              <a:latin typeface="Arial"/>
              <a:cs typeface="Arial"/>
            </a:endParaRPr>
          </a:p>
        </p:txBody>
      </p:sp>
      <p:sp>
        <p:nvSpPr>
          <p:cNvPr id="3" name="Slide Number Placeholder 2">
            <a:extLst>
              <a:ext uri="{FF2B5EF4-FFF2-40B4-BE49-F238E27FC236}">
                <a16:creationId xmlns:a16="http://schemas.microsoft.com/office/drawing/2014/main" id="{8A9E4CEB-1FF4-8FB2-50A6-26235D949655}"/>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5B066123-8A6E-7D5A-C6F5-CF0C0164FC56}"/>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6" name="Picture 5">
            <a:extLst>
              <a:ext uri="{FF2B5EF4-FFF2-40B4-BE49-F238E27FC236}">
                <a16:creationId xmlns:a16="http://schemas.microsoft.com/office/drawing/2014/main" id="{B70281A4-ADC3-7FCA-FD0F-322729FBFFCB}"/>
              </a:ext>
            </a:extLst>
          </p:cNvPr>
          <p:cNvPicPr>
            <a:picLocks noChangeAspect="1"/>
          </p:cNvPicPr>
          <p:nvPr/>
        </p:nvPicPr>
        <p:blipFill>
          <a:blip r:embed="rId2"/>
          <a:stretch>
            <a:fillRect/>
          </a:stretch>
        </p:blipFill>
        <p:spPr>
          <a:xfrm>
            <a:off x="3561997" y="1674566"/>
            <a:ext cx="4393284" cy="4145542"/>
          </a:xfrm>
          <a:prstGeom prst="rect">
            <a:avLst/>
          </a:prstGeom>
        </p:spPr>
      </p:pic>
    </p:spTree>
    <p:extLst>
      <p:ext uri="{BB962C8B-B14F-4D97-AF65-F5344CB8AC3E}">
        <p14:creationId xmlns:p14="http://schemas.microsoft.com/office/powerpoint/2010/main" val="633878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DA6DC-29FA-C851-15E1-D2D4A44BECD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AFE67D7-4F85-5449-7A04-B8DB12D6CC4A}"/>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Installation Steps: NXP GUI</a:t>
            </a:r>
            <a:endParaRPr lang="en-US" dirty="0"/>
          </a:p>
          <a:p>
            <a:r>
              <a:rPr lang="en-US" dirty="0">
                <a:latin typeface="Arial"/>
                <a:cs typeface="Arial"/>
              </a:rPr>
              <a:t>12. Press </a:t>
            </a:r>
            <a:r>
              <a:rPr lang="en-US" i="1" dirty="0">
                <a:latin typeface="Arial"/>
                <a:cs typeface="Arial"/>
              </a:rPr>
              <a:t>Run anyway.</a:t>
            </a:r>
            <a:endParaRPr lang="en-US" b="1" dirty="0">
              <a:latin typeface="Arial"/>
              <a:cs typeface="Arial"/>
            </a:endParaRPr>
          </a:p>
          <a:p>
            <a:endParaRPr lang="en-US" b="1" dirty="0">
              <a:latin typeface="Arial"/>
              <a:cs typeface="Arial"/>
            </a:endParaRPr>
          </a:p>
        </p:txBody>
      </p:sp>
      <p:sp>
        <p:nvSpPr>
          <p:cNvPr id="3" name="Slide Number Placeholder 2">
            <a:extLst>
              <a:ext uri="{FF2B5EF4-FFF2-40B4-BE49-F238E27FC236}">
                <a16:creationId xmlns:a16="http://schemas.microsoft.com/office/drawing/2014/main" id="{BD25B5AE-3C00-91B7-A424-A4986A03DE61}"/>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BC24E900-E8C0-5681-70FC-0BF9E956F8EB}"/>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7" name="Picture 6">
            <a:extLst>
              <a:ext uri="{FF2B5EF4-FFF2-40B4-BE49-F238E27FC236}">
                <a16:creationId xmlns:a16="http://schemas.microsoft.com/office/drawing/2014/main" id="{8EB32AFE-0F30-73FE-1E0F-C3EB99A7B3FC}"/>
              </a:ext>
            </a:extLst>
          </p:cNvPr>
          <p:cNvPicPr>
            <a:picLocks noChangeAspect="1"/>
          </p:cNvPicPr>
          <p:nvPr/>
        </p:nvPicPr>
        <p:blipFill>
          <a:blip r:embed="rId2"/>
          <a:stretch>
            <a:fillRect/>
          </a:stretch>
        </p:blipFill>
        <p:spPr>
          <a:xfrm>
            <a:off x="3581049" y="1362500"/>
            <a:ext cx="5029902" cy="4772691"/>
          </a:xfrm>
          <a:prstGeom prst="rect">
            <a:avLst/>
          </a:prstGeom>
        </p:spPr>
      </p:pic>
    </p:spTree>
    <p:extLst>
      <p:ext uri="{BB962C8B-B14F-4D97-AF65-F5344CB8AC3E}">
        <p14:creationId xmlns:p14="http://schemas.microsoft.com/office/powerpoint/2010/main" val="1493357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D1A41-423E-EF9D-D6D6-A8C0605A9B7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1024072-658D-05E2-D4DE-9AA4B6ACBBED}"/>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Installation Steps: NXP GUI</a:t>
            </a:r>
            <a:endParaRPr lang="en-US" dirty="0"/>
          </a:p>
          <a:p>
            <a:r>
              <a:rPr lang="en-US" dirty="0">
                <a:latin typeface="Arial"/>
                <a:cs typeface="Arial"/>
              </a:rPr>
              <a:t>13. Press </a:t>
            </a:r>
            <a:r>
              <a:rPr lang="en-US" i="1" dirty="0">
                <a:latin typeface="Arial"/>
                <a:cs typeface="Arial"/>
              </a:rPr>
              <a:t>Yes.</a:t>
            </a:r>
            <a:endParaRPr lang="en-US" b="1" dirty="0">
              <a:latin typeface="Arial"/>
              <a:cs typeface="Arial"/>
            </a:endParaRPr>
          </a:p>
          <a:p>
            <a:endParaRPr lang="en-US" b="1" dirty="0">
              <a:latin typeface="Arial"/>
              <a:cs typeface="Arial"/>
            </a:endParaRPr>
          </a:p>
        </p:txBody>
      </p:sp>
      <p:sp>
        <p:nvSpPr>
          <p:cNvPr id="3" name="Slide Number Placeholder 2">
            <a:extLst>
              <a:ext uri="{FF2B5EF4-FFF2-40B4-BE49-F238E27FC236}">
                <a16:creationId xmlns:a16="http://schemas.microsoft.com/office/drawing/2014/main" id="{3678D8CB-EF03-54BE-770E-AB598B3F22C9}"/>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533E0713-3AF3-059C-9D86-4052CB7F9021}"/>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1026" name="Picture 2">
            <a:extLst>
              <a:ext uri="{FF2B5EF4-FFF2-40B4-BE49-F238E27FC236}">
                <a16:creationId xmlns:a16="http://schemas.microsoft.com/office/drawing/2014/main" id="{50594505-BA50-8515-9FEA-E536E48C1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3440" y="1362500"/>
            <a:ext cx="5226050" cy="4710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215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4A133-B5EC-2A92-49D8-09C67D8403F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E3F0D39-7C74-E58E-5C88-4B851B5C973E}"/>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Installation Steps: NXP GUI</a:t>
            </a:r>
            <a:endParaRPr lang="en-US" dirty="0"/>
          </a:p>
          <a:p>
            <a:r>
              <a:rPr lang="en-US" dirty="0">
                <a:latin typeface="Arial"/>
                <a:cs typeface="Arial"/>
              </a:rPr>
              <a:t>14. In the </a:t>
            </a:r>
            <a:r>
              <a:rPr lang="en-US" i="1" dirty="0">
                <a:latin typeface="Arial"/>
                <a:cs typeface="Arial"/>
              </a:rPr>
              <a:t>NXP_GUI 10.0.0 Setup</a:t>
            </a:r>
            <a:r>
              <a:rPr lang="en-US" dirty="0">
                <a:latin typeface="Arial"/>
                <a:cs typeface="Arial"/>
              </a:rPr>
              <a:t> pop-up window, press </a:t>
            </a:r>
            <a:r>
              <a:rPr lang="en-US" i="1" dirty="0">
                <a:latin typeface="Arial"/>
                <a:cs typeface="Arial"/>
              </a:rPr>
              <a:t>Next</a:t>
            </a:r>
            <a:r>
              <a:rPr lang="en-US" dirty="0">
                <a:latin typeface="Arial"/>
                <a:cs typeface="Arial"/>
              </a:rPr>
              <a:t>.</a:t>
            </a:r>
            <a:endParaRPr lang="en-US" b="1" dirty="0">
              <a:latin typeface="Arial"/>
              <a:cs typeface="Arial"/>
            </a:endParaRPr>
          </a:p>
          <a:p>
            <a:endParaRPr lang="en-US" b="1" dirty="0">
              <a:latin typeface="Arial"/>
              <a:cs typeface="Arial"/>
            </a:endParaRPr>
          </a:p>
        </p:txBody>
      </p:sp>
      <p:sp>
        <p:nvSpPr>
          <p:cNvPr id="3" name="Slide Number Placeholder 2">
            <a:extLst>
              <a:ext uri="{FF2B5EF4-FFF2-40B4-BE49-F238E27FC236}">
                <a16:creationId xmlns:a16="http://schemas.microsoft.com/office/drawing/2014/main" id="{D0E9C3E1-B6E9-EBDA-1904-E8DA86092B65}"/>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00AA5DD2-148C-38D8-41C3-DC35A4589FC7}"/>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6" name="Picture 5">
            <a:extLst>
              <a:ext uri="{FF2B5EF4-FFF2-40B4-BE49-F238E27FC236}">
                <a16:creationId xmlns:a16="http://schemas.microsoft.com/office/drawing/2014/main" id="{4A6D031C-193F-E9CB-7F11-38BBA4570D75}"/>
              </a:ext>
            </a:extLst>
          </p:cNvPr>
          <p:cNvPicPr>
            <a:picLocks noChangeAspect="1"/>
          </p:cNvPicPr>
          <p:nvPr/>
        </p:nvPicPr>
        <p:blipFill>
          <a:blip r:embed="rId2"/>
          <a:stretch>
            <a:fillRect/>
          </a:stretch>
        </p:blipFill>
        <p:spPr>
          <a:xfrm>
            <a:off x="3157127" y="1507807"/>
            <a:ext cx="5877745" cy="4553585"/>
          </a:xfrm>
          <a:prstGeom prst="rect">
            <a:avLst/>
          </a:prstGeom>
        </p:spPr>
      </p:pic>
    </p:spTree>
    <p:extLst>
      <p:ext uri="{BB962C8B-B14F-4D97-AF65-F5344CB8AC3E}">
        <p14:creationId xmlns:p14="http://schemas.microsoft.com/office/powerpoint/2010/main" val="2357069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9AD7F-1064-49CD-7BAC-92DCC7125F9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CCDA4E7-8A05-67F8-1DC9-F55A69EBF742}"/>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Installation Steps: NXP GUI</a:t>
            </a:r>
            <a:endParaRPr lang="en-US" dirty="0"/>
          </a:p>
          <a:p>
            <a:r>
              <a:rPr lang="en-US" dirty="0">
                <a:latin typeface="Arial"/>
                <a:cs typeface="Arial"/>
              </a:rPr>
              <a:t>15. Press </a:t>
            </a:r>
            <a:r>
              <a:rPr lang="en-US" i="1" dirty="0">
                <a:latin typeface="Arial"/>
                <a:cs typeface="Arial"/>
              </a:rPr>
              <a:t>I Agree.</a:t>
            </a:r>
            <a:endParaRPr lang="en-US" b="1" dirty="0">
              <a:latin typeface="Arial"/>
              <a:cs typeface="Arial"/>
            </a:endParaRPr>
          </a:p>
          <a:p>
            <a:endParaRPr lang="en-US" b="1" dirty="0">
              <a:latin typeface="Arial"/>
              <a:cs typeface="Arial"/>
            </a:endParaRPr>
          </a:p>
        </p:txBody>
      </p:sp>
      <p:sp>
        <p:nvSpPr>
          <p:cNvPr id="3" name="Slide Number Placeholder 2">
            <a:extLst>
              <a:ext uri="{FF2B5EF4-FFF2-40B4-BE49-F238E27FC236}">
                <a16:creationId xmlns:a16="http://schemas.microsoft.com/office/drawing/2014/main" id="{C38A03EF-6DCF-EEE0-F4D7-303D011AD565}"/>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2E1A195C-A3A3-23E6-0CA5-35E34967B1DC}"/>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6" name="Picture 5">
            <a:extLst>
              <a:ext uri="{FF2B5EF4-FFF2-40B4-BE49-F238E27FC236}">
                <a16:creationId xmlns:a16="http://schemas.microsoft.com/office/drawing/2014/main" id="{5D56A91F-AB54-F0CE-1624-68679A026FC2}"/>
              </a:ext>
            </a:extLst>
          </p:cNvPr>
          <p:cNvPicPr>
            <a:picLocks noChangeAspect="1"/>
          </p:cNvPicPr>
          <p:nvPr/>
        </p:nvPicPr>
        <p:blipFill>
          <a:blip r:embed="rId2"/>
          <a:stretch>
            <a:fillRect/>
          </a:stretch>
        </p:blipFill>
        <p:spPr>
          <a:xfrm>
            <a:off x="3311520" y="1583754"/>
            <a:ext cx="5568960" cy="4303802"/>
          </a:xfrm>
          <a:prstGeom prst="rect">
            <a:avLst/>
          </a:prstGeom>
        </p:spPr>
      </p:pic>
    </p:spTree>
    <p:extLst>
      <p:ext uri="{BB962C8B-B14F-4D97-AF65-F5344CB8AC3E}">
        <p14:creationId xmlns:p14="http://schemas.microsoft.com/office/powerpoint/2010/main" val="1507334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5E1F06-13DE-1FA8-63DF-34D0D49957B3}"/>
              </a:ext>
            </a:extLst>
          </p:cNvPr>
          <p:cNvSpPr>
            <a:spLocks noGrp="1"/>
          </p:cNvSpPr>
          <p:nvPr>
            <p:ph type="body" sz="quarter" idx="12"/>
          </p:nvPr>
        </p:nvSpPr>
        <p:spPr>
          <a:xfrm>
            <a:off x="268817" y="658946"/>
            <a:ext cx="11707283" cy="831079"/>
          </a:xfrm>
        </p:spPr>
        <p:txBody>
          <a:bodyPr vert="horz" lIns="108000" tIns="45720" rIns="91440" bIns="45720" rtlCol="0">
            <a:normAutofit/>
          </a:bodyPr>
          <a:lstStyle/>
          <a:p>
            <a:r>
              <a:rPr lang="en-US" b="1" i="0" kern="1200" dirty="0">
                <a:latin typeface="Arial" charset="0"/>
                <a:ea typeface="+mn-ea"/>
                <a:cs typeface="+mn-cs"/>
              </a:rPr>
              <a:t>Introduction to the NXP PMIC GUI</a:t>
            </a:r>
          </a:p>
          <a:p>
            <a:endParaRPr lang="en-US" b="0" i="0" kern="1200" dirty="0">
              <a:latin typeface="Arial" charset="0"/>
              <a:ea typeface="+mn-ea"/>
              <a:cs typeface="+mn-cs"/>
            </a:endParaRPr>
          </a:p>
        </p:txBody>
      </p:sp>
      <p:sp>
        <p:nvSpPr>
          <p:cNvPr id="8" name="TextBox 7">
            <a:extLst>
              <a:ext uri="{FF2B5EF4-FFF2-40B4-BE49-F238E27FC236}">
                <a16:creationId xmlns:a16="http://schemas.microsoft.com/office/drawing/2014/main" id="{AB62D101-3CB5-5B1F-1FE1-880112C27090}"/>
              </a:ext>
            </a:extLst>
          </p:cNvPr>
          <p:cNvSpPr txBox="1"/>
          <p:nvPr/>
        </p:nvSpPr>
        <p:spPr>
          <a:xfrm>
            <a:off x="589280" y="1221559"/>
            <a:ext cx="5862319" cy="3970399"/>
          </a:xfrm>
          <a:prstGeom prst="rect">
            <a:avLst/>
          </a:prstGeom>
        </p:spPr>
        <p:txBody>
          <a:bodyPr vert="horz" lIns="108000" tIns="45720" rIns="91440" bIns="45720" rtlCol="0">
            <a:normAutofit/>
          </a:bodyPr>
          <a:lstStyle/>
          <a:p>
            <a:pPr marL="342891" lvl="0" indent="-342891" defTabSz="457189">
              <a:lnSpc>
                <a:spcPct val="112000"/>
              </a:lnSpc>
              <a:spcAft>
                <a:spcPts val="800"/>
              </a:spcAft>
              <a:buClr>
                <a:srgbClr val="7C0040"/>
              </a:buClr>
              <a:buFont typeface="Arial"/>
              <a:buChar char="•"/>
              <a:defRPr/>
            </a:pPr>
            <a:r>
              <a:rPr lang="en-US" dirty="0"/>
              <a:t>This is the graphical user interface (GUI) for NXP's Automotive PMIC (Power Management Integrated Circuit) products.</a:t>
            </a:r>
          </a:p>
          <a:p>
            <a:pPr marL="342891" lvl="0" indent="-342891" defTabSz="457189">
              <a:lnSpc>
                <a:spcPct val="112000"/>
              </a:lnSpc>
              <a:spcAft>
                <a:spcPts val="800"/>
              </a:spcAft>
              <a:buClr>
                <a:srgbClr val="7C0040"/>
              </a:buClr>
              <a:buFont typeface="Arial"/>
              <a:buChar char="•"/>
              <a:defRPr/>
            </a:pPr>
            <a:r>
              <a:rPr lang="en-US" dirty="0"/>
              <a:t>It enables users to evaluate the functionality of PMIC devices, configure the OTP (One-Time Programmable) settings, program the OTP and calculate the thermal efficiency for specific use cases.</a:t>
            </a:r>
          </a:p>
          <a:p>
            <a:pPr marL="342891" lvl="0" indent="-342891" defTabSz="457189">
              <a:lnSpc>
                <a:spcPct val="112000"/>
              </a:lnSpc>
              <a:spcAft>
                <a:spcPts val="800"/>
              </a:spcAft>
              <a:buClr>
                <a:srgbClr val="7C0040"/>
              </a:buClr>
              <a:buFont typeface="Arial"/>
              <a:buChar char="•"/>
              <a:defRPr/>
            </a:pPr>
            <a:r>
              <a:rPr lang="en-US" dirty="0"/>
              <a:t>Devices Supported: VR5510, FS26, FS86, PF7100, PF502x, PF5020, PF5023, FS5600, PF5024, PF8200, PF8100, PF8201, PF8101 and PF8121 PMICs.</a:t>
            </a:r>
          </a:p>
        </p:txBody>
      </p:sp>
      <p:sp>
        <p:nvSpPr>
          <p:cNvPr id="3" name="Slide Number Placeholder 2">
            <a:extLst>
              <a:ext uri="{FF2B5EF4-FFF2-40B4-BE49-F238E27FC236}">
                <a16:creationId xmlns:a16="http://schemas.microsoft.com/office/drawing/2014/main" id="{6F1242D9-C420-F642-DB11-212C43C7708D}"/>
              </a:ext>
            </a:extLst>
          </p:cNvPr>
          <p:cNvSpPr>
            <a:spLocks noGrp="1"/>
          </p:cNvSpPr>
          <p:nvPr>
            <p:ph type="sldNum" sz="quarter" idx="11"/>
          </p:nvPr>
        </p:nvSpPr>
        <p:spPr>
          <a:xfrm>
            <a:off x="7681737" y="6346518"/>
            <a:ext cx="639367" cy="365125"/>
          </a:xfrm>
        </p:spPr>
        <p:txBody>
          <a:bodyPr tIns="46800" rIns="0" anchor="ctr" anchorCtr="0">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914400" rtl="0" eaLnBrk="1" fontAlgn="auto" latinLnBrk="0" hangingPunct="1">
                <a:lnSpc>
                  <a:spcPct val="100000"/>
                </a:lnSpc>
                <a:spcBef>
                  <a:spcPts val="0"/>
                </a:spcBef>
                <a:spcAft>
                  <a:spcPts val="600"/>
                </a:spcAft>
                <a:buClrTx/>
                <a:buSzTx/>
                <a:buFontTx/>
                <a:buNone/>
                <a:tabLst/>
                <a:defRPr/>
              </a:pPr>
              <a:t>2</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1E7F61C3-FCFC-7033-416E-3623360050B4}"/>
              </a:ext>
            </a:extLst>
          </p:cNvPr>
          <p:cNvSpPr>
            <a:spLocks noGrp="1"/>
          </p:cNvSpPr>
          <p:nvPr>
            <p:ph type="title"/>
          </p:nvPr>
        </p:nvSpPr>
        <p:spPr>
          <a:xfrm>
            <a:off x="267858" y="0"/>
            <a:ext cx="11708068" cy="643112"/>
          </a:xfrm>
        </p:spPr>
        <p:txBody>
          <a:bodyPr vert="horz" lIns="91440" tIns="45720" rIns="91440" bIns="45720" rtlCol="0" anchor="t">
            <a:normAutofit/>
          </a:bodyPr>
          <a:lstStyle/>
          <a:p>
            <a:r>
              <a:rPr lang="en-US" b="1" i="0" kern="1200" dirty="0">
                <a:latin typeface="Arial" charset="0"/>
                <a:ea typeface="+mj-ea"/>
                <a:cs typeface="+mj-cs"/>
              </a:rPr>
              <a:t>Installation Guide to </a:t>
            </a:r>
            <a:r>
              <a:rPr lang="en-US" dirty="0">
                <a:latin typeface="Arial"/>
                <a:cs typeface="Arial"/>
              </a:rPr>
              <a:t>NXP GUI</a:t>
            </a:r>
            <a:endParaRPr lang="en-US" b="1" i="0" kern="1200" dirty="0">
              <a:latin typeface="Arial" charset="0"/>
              <a:ea typeface="+mj-ea"/>
              <a:cs typeface="+mj-cs"/>
            </a:endParaRPr>
          </a:p>
        </p:txBody>
      </p:sp>
      <p:sp>
        <p:nvSpPr>
          <p:cNvPr id="11" name="TextBox 10">
            <a:extLst>
              <a:ext uri="{FF2B5EF4-FFF2-40B4-BE49-F238E27FC236}">
                <a16:creationId xmlns:a16="http://schemas.microsoft.com/office/drawing/2014/main" id="{3CB01645-7BF4-368C-BF82-B5B2FFD0DECA}"/>
              </a:ext>
            </a:extLst>
          </p:cNvPr>
          <p:cNvSpPr txBox="1"/>
          <p:nvPr/>
        </p:nvSpPr>
        <p:spPr>
          <a:xfrm>
            <a:off x="762000" y="1711961"/>
            <a:ext cx="6654800" cy="2189479"/>
          </a:xfrm>
          <a:prstGeom prst="rect">
            <a:avLst/>
          </a:prstGeom>
        </p:spPr>
        <p:txBody>
          <a:bodyPr vert="horz" lIns="108000" tIns="45720" rIns="91440" bIns="45720" rtlCol="0">
            <a:normAutofit/>
          </a:bodyPr>
          <a:lstStyle/>
          <a:p>
            <a:pPr marL="0" marR="0" lvl="0" indent="0" algn="l" defTabSz="457189" rtl="0" eaLnBrk="1" fontAlgn="auto" latinLnBrk="0" hangingPunct="1">
              <a:lnSpc>
                <a:spcPct val="112000"/>
              </a:lnSpc>
              <a:spcBef>
                <a:spcPts val="0"/>
              </a:spcBef>
              <a:spcAft>
                <a:spcPts val="800"/>
              </a:spcAft>
              <a:buClr>
                <a:srgbClr val="7C0040"/>
              </a:buClr>
              <a:buSzTx/>
              <a:buFontTx/>
              <a:buNone/>
              <a:tabLst/>
              <a:defRPr/>
            </a:pPr>
            <a:endParaRPr kumimoji="0" lang="en-US" sz="1800" b="0" i="0" u="none" strike="noStrike" kern="1200" cap="none" spc="0" normalizeH="0" baseline="0" noProof="0" dirty="0">
              <a:ln>
                <a:noFill/>
              </a:ln>
              <a:solidFill>
                <a:srgbClr val="4C555C"/>
              </a:solidFill>
              <a:effectLst/>
              <a:uLnTx/>
              <a:uFillTx/>
              <a:latin typeface="Arial" charset="0"/>
              <a:ea typeface="+mn-ea"/>
              <a:cs typeface="+mn-cs"/>
            </a:endParaRPr>
          </a:p>
        </p:txBody>
      </p:sp>
      <p:sp>
        <p:nvSpPr>
          <p:cNvPr id="12" name="TextBox 11">
            <a:extLst>
              <a:ext uri="{FF2B5EF4-FFF2-40B4-BE49-F238E27FC236}">
                <a16:creationId xmlns:a16="http://schemas.microsoft.com/office/drawing/2014/main" id="{AE9AC734-BAF8-5016-CA90-1E53B7F3425F}"/>
              </a:ext>
            </a:extLst>
          </p:cNvPr>
          <p:cNvSpPr txBox="1"/>
          <p:nvPr/>
        </p:nvSpPr>
        <p:spPr>
          <a:xfrm>
            <a:off x="6807200" y="5347080"/>
            <a:ext cx="4982029" cy="646331"/>
          </a:xfrm>
          <a:prstGeom prst="rect">
            <a:avLst/>
          </a:prstGeom>
          <a:noFill/>
        </p:spPr>
        <p:txBody>
          <a:bodyPr wrap="square" rtlCol="0">
            <a:spAutoFit/>
          </a:bodyPr>
          <a:lstStyle/>
          <a:p>
            <a:pPr lvl="0"/>
            <a:r>
              <a:rPr lang="en-US" b="1" dirty="0"/>
              <a:t>NXP GUI for FS26 Automotive PMIC family chosen from the Kit selection window.</a:t>
            </a:r>
            <a:endParaRPr kumimoji="0" lang="en-US" sz="1800" b="1" i="0" u="none" strike="noStrike" kern="1200" cap="none" spc="0" normalizeH="0" baseline="0" noProof="0" dirty="0">
              <a:ln>
                <a:noFill/>
              </a:ln>
              <a:solidFill>
                <a:srgbClr val="4C555C"/>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6E5561F6-F14D-433F-ACC9-64EEE390907D}"/>
              </a:ext>
            </a:extLst>
          </p:cNvPr>
          <p:cNvPicPr>
            <a:picLocks noChangeAspect="1"/>
          </p:cNvPicPr>
          <p:nvPr/>
        </p:nvPicPr>
        <p:blipFill>
          <a:blip r:embed="rId3"/>
          <a:stretch>
            <a:fillRect/>
          </a:stretch>
        </p:blipFill>
        <p:spPr>
          <a:xfrm>
            <a:off x="7099136" y="152400"/>
            <a:ext cx="4064971" cy="5164200"/>
          </a:xfrm>
          <a:prstGeom prst="rect">
            <a:avLst/>
          </a:prstGeom>
        </p:spPr>
      </p:pic>
      <p:sp>
        <p:nvSpPr>
          <p:cNvPr id="5" name="TextBox 4">
            <a:extLst>
              <a:ext uri="{FF2B5EF4-FFF2-40B4-BE49-F238E27FC236}">
                <a16:creationId xmlns:a16="http://schemas.microsoft.com/office/drawing/2014/main" id="{71262F0C-CEF1-5F2D-4D0F-9F47236EA225}"/>
              </a:ext>
            </a:extLst>
          </p:cNvPr>
          <p:cNvSpPr txBox="1"/>
          <p:nvPr/>
        </p:nvSpPr>
        <p:spPr>
          <a:xfrm>
            <a:off x="589280" y="5196471"/>
            <a:ext cx="5953760" cy="1015663"/>
          </a:xfrm>
          <a:prstGeom prst="rect">
            <a:avLst/>
          </a:prstGeom>
          <a:noFill/>
        </p:spPr>
        <p:txBody>
          <a:bodyPr wrap="square" rtlCol="0">
            <a:spAutoFit/>
          </a:bodyPr>
          <a:lstStyle/>
          <a:p>
            <a:r>
              <a:rPr lang="en-US" sz="1200" baseline="30000" dirty="0"/>
              <a:t>1</a:t>
            </a:r>
            <a:r>
              <a:rPr lang="en-US" sz="1200" dirty="0"/>
              <a:t>OTP memory in PMICs is used to store configuration settings that define how the device behaves. These settings can include voltage levels, current limits, sequencing rules, and other power management parameters. Once programmed, the data in OTP memory cannot be changed. This ensures that the PMIC operates consistently and securely according to the intended design. </a:t>
            </a:r>
          </a:p>
        </p:txBody>
      </p:sp>
    </p:spTree>
    <p:extLst>
      <p:ext uri="{BB962C8B-B14F-4D97-AF65-F5344CB8AC3E}">
        <p14:creationId xmlns:p14="http://schemas.microsoft.com/office/powerpoint/2010/main" val="2985924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CA6FC-B516-63E9-B502-7A3AD4B4640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8A2C2AF-2B1F-CEBF-3765-A14877CB59BE}"/>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Installation Steps: NXP GUI</a:t>
            </a:r>
            <a:endParaRPr lang="en-US" dirty="0"/>
          </a:p>
          <a:p>
            <a:r>
              <a:rPr lang="en-US" dirty="0">
                <a:latin typeface="Arial"/>
                <a:cs typeface="Arial"/>
              </a:rPr>
              <a:t>16. Press </a:t>
            </a:r>
            <a:r>
              <a:rPr lang="en-US" i="1" dirty="0">
                <a:latin typeface="Arial"/>
                <a:cs typeface="Arial"/>
              </a:rPr>
              <a:t>Next.</a:t>
            </a:r>
            <a:endParaRPr lang="en-US" b="1" dirty="0">
              <a:latin typeface="Arial"/>
              <a:cs typeface="Arial"/>
            </a:endParaRPr>
          </a:p>
          <a:p>
            <a:endParaRPr lang="en-US" b="1" dirty="0">
              <a:latin typeface="Arial"/>
              <a:cs typeface="Arial"/>
            </a:endParaRPr>
          </a:p>
        </p:txBody>
      </p:sp>
      <p:sp>
        <p:nvSpPr>
          <p:cNvPr id="3" name="Slide Number Placeholder 2">
            <a:extLst>
              <a:ext uri="{FF2B5EF4-FFF2-40B4-BE49-F238E27FC236}">
                <a16:creationId xmlns:a16="http://schemas.microsoft.com/office/drawing/2014/main" id="{BA024759-316A-DC37-B545-C5B69EC02C34}"/>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D0100BCC-18A0-D90E-03AF-799A640C117C}"/>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6" name="Picture 5">
            <a:extLst>
              <a:ext uri="{FF2B5EF4-FFF2-40B4-BE49-F238E27FC236}">
                <a16:creationId xmlns:a16="http://schemas.microsoft.com/office/drawing/2014/main" id="{32C409A2-AE87-F9FA-EF16-23EF9E0C6B39}"/>
              </a:ext>
            </a:extLst>
          </p:cNvPr>
          <p:cNvPicPr>
            <a:picLocks noChangeAspect="1"/>
          </p:cNvPicPr>
          <p:nvPr/>
        </p:nvPicPr>
        <p:blipFill>
          <a:blip r:embed="rId2"/>
          <a:stretch>
            <a:fillRect/>
          </a:stretch>
        </p:blipFill>
        <p:spPr>
          <a:xfrm>
            <a:off x="3456538" y="1610104"/>
            <a:ext cx="5278923" cy="4120136"/>
          </a:xfrm>
          <a:prstGeom prst="rect">
            <a:avLst/>
          </a:prstGeom>
        </p:spPr>
      </p:pic>
    </p:spTree>
    <p:extLst>
      <p:ext uri="{BB962C8B-B14F-4D97-AF65-F5344CB8AC3E}">
        <p14:creationId xmlns:p14="http://schemas.microsoft.com/office/powerpoint/2010/main" val="390112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53D82-0002-FD67-CEBA-2BF66E8877E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019699D-A11B-5D39-47AD-5DE532844E8B}"/>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Installation Steps: NXP GUI</a:t>
            </a:r>
            <a:endParaRPr lang="en-US" dirty="0"/>
          </a:p>
          <a:p>
            <a:r>
              <a:rPr lang="en-US" dirty="0">
                <a:latin typeface="Arial"/>
                <a:cs typeface="Arial"/>
              </a:rPr>
              <a:t>17. Press </a:t>
            </a:r>
            <a:r>
              <a:rPr lang="en-US" i="1" dirty="0">
                <a:latin typeface="Arial"/>
                <a:cs typeface="Arial"/>
              </a:rPr>
              <a:t>Install.</a:t>
            </a:r>
            <a:endParaRPr lang="en-US" b="1" dirty="0">
              <a:latin typeface="Arial"/>
              <a:cs typeface="Arial"/>
            </a:endParaRPr>
          </a:p>
          <a:p>
            <a:endParaRPr lang="en-US" b="1" dirty="0">
              <a:latin typeface="Arial"/>
              <a:cs typeface="Arial"/>
            </a:endParaRPr>
          </a:p>
        </p:txBody>
      </p:sp>
      <p:sp>
        <p:nvSpPr>
          <p:cNvPr id="3" name="Slide Number Placeholder 2">
            <a:extLst>
              <a:ext uri="{FF2B5EF4-FFF2-40B4-BE49-F238E27FC236}">
                <a16:creationId xmlns:a16="http://schemas.microsoft.com/office/drawing/2014/main" id="{6C87079D-679D-B4AA-0A3D-827C5657D74E}"/>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97B9A1B3-9485-250D-BEBC-1D3499375D94}"/>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6" name="Picture 5">
            <a:extLst>
              <a:ext uri="{FF2B5EF4-FFF2-40B4-BE49-F238E27FC236}">
                <a16:creationId xmlns:a16="http://schemas.microsoft.com/office/drawing/2014/main" id="{9D275409-3733-B17D-1FEB-811DA576080A}"/>
              </a:ext>
            </a:extLst>
          </p:cNvPr>
          <p:cNvPicPr>
            <a:picLocks noChangeAspect="1"/>
          </p:cNvPicPr>
          <p:nvPr/>
        </p:nvPicPr>
        <p:blipFill>
          <a:blip r:embed="rId2"/>
          <a:stretch>
            <a:fillRect/>
          </a:stretch>
        </p:blipFill>
        <p:spPr>
          <a:xfrm>
            <a:off x="3283738" y="1507870"/>
            <a:ext cx="5624523" cy="4349327"/>
          </a:xfrm>
          <a:prstGeom prst="rect">
            <a:avLst/>
          </a:prstGeom>
        </p:spPr>
      </p:pic>
    </p:spTree>
    <p:extLst>
      <p:ext uri="{BB962C8B-B14F-4D97-AF65-F5344CB8AC3E}">
        <p14:creationId xmlns:p14="http://schemas.microsoft.com/office/powerpoint/2010/main" val="1858265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67597-1C8B-0648-70A2-9A31CC45210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35487E0-B4A5-C744-7F71-1791BCB37986}"/>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Installation Steps: NXP GUI</a:t>
            </a:r>
            <a:endParaRPr lang="en-US" dirty="0"/>
          </a:p>
          <a:p>
            <a:r>
              <a:rPr lang="en-US" dirty="0">
                <a:latin typeface="Arial"/>
                <a:cs typeface="Arial"/>
              </a:rPr>
              <a:t>18. It might take 15-20 minutes to complete all the installations.</a:t>
            </a:r>
            <a:endParaRPr lang="en-US" b="1" dirty="0">
              <a:latin typeface="Arial"/>
              <a:cs typeface="Arial"/>
            </a:endParaRPr>
          </a:p>
          <a:p>
            <a:endParaRPr lang="en-US" b="1" dirty="0">
              <a:latin typeface="Arial"/>
              <a:cs typeface="Arial"/>
            </a:endParaRPr>
          </a:p>
        </p:txBody>
      </p:sp>
      <p:sp>
        <p:nvSpPr>
          <p:cNvPr id="3" name="Slide Number Placeholder 2">
            <a:extLst>
              <a:ext uri="{FF2B5EF4-FFF2-40B4-BE49-F238E27FC236}">
                <a16:creationId xmlns:a16="http://schemas.microsoft.com/office/drawing/2014/main" id="{CA2AF052-3A25-9D28-B09D-6EB2A56D8631}"/>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67907126-702D-67F1-F427-C10A4D2ADEDA}"/>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6" name="Picture 5">
            <a:extLst>
              <a:ext uri="{FF2B5EF4-FFF2-40B4-BE49-F238E27FC236}">
                <a16:creationId xmlns:a16="http://schemas.microsoft.com/office/drawing/2014/main" id="{D74808B8-250A-9116-00AC-FD61B091FF64}"/>
              </a:ext>
            </a:extLst>
          </p:cNvPr>
          <p:cNvPicPr>
            <a:picLocks noChangeAspect="1"/>
          </p:cNvPicPr>
          <p:nvPr/>
        </p:nvPicPr>
        <p:blipFill>
          <a:blip r:embed="rId2"/>
          <a:stretch>
            <a:fillRect/>
          </a:stretch>
        </p:blipFill>
        <p:spPr>
          <a:xfrm>
            <a:off x="3534635" y="1748645"/>
            <a:ext cx="5122729" cy="3977404"/>
          </a:xfrm>
          <a:prstGeom prst="rect">
            <a:avLst/>
          </a:prstGeom>
        </p:spPr>
      </p:pic>
    </p:spTree>
    <p:extLst>
      <p:ext uri="{BB962C8B-B14F-4D97-AF65-F5344CB8AC3E}">
        <p14:creationId xmlns:p14="http://schemas.microsoft.com/office/powerpoint/2010/main" val="4210825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761A2-B068-1FE0-68E1-72970358336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5C3E1C-29EB-D464-33CA-6526E21F8172}"/>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Installation Steps: NXP GUI</a:t>
            </a:r>
            <a:endParaRPr lang="en-US" dirty="0"/>
          </a:p>
          <a:p>
            <a:r>
              <a:rPr lang="en-US" dirty="0">
                <a:latin typeface="Arial"/>
                <a:cs typeface="Arial"/>
              </a:rPr>
              <a:t>19. Click </a:t>
            </a:r>
            <a:r>
              <a:rPr lang="en-US" i="1" dirty="0">
                <a:latin typeface="Arial"/>
                <a:cs typeface="Arial"/>
              </a:rPr>
              <a:t>Finish </a:t>
            </a:r>
            <a:r>
              <a:rPr lang="en-US" dirty="0">
                <a:latin typeface="Arial"/>
                <a:cs typeface="Arial"/>
              </a:rPr>
              <a:t>once the installation is over.</a:t>
            </a:r>
            <a:endParaRPr lang="en-US" b="1" dirty="0">
              <a:latin typeface="Arial"/>
              <a:cs typeface="Arial"/>
            </a:endParaRPr>
          </a:p>
          <a:p>
            <a:endParaRPr lang="en-US" b="1" dirty="0">
              <a:latin typeface="Arial"/>
              <a:cs typeface="Arial"/>
            </a:endParaRPr>
          </a:p>
        </p:txBody>
      </p:sp>
      <p:sp>
        <p:nvSpPr>
          <p:cNvPr id="3" name="Slide Number Placeholder 2">
            <a:extLst>
              <a:ext uri="{FF2B5EF4-FFF2-40B4-BE49-F238E27FC236}">
                <a16:creationId xmlns:a16="http://schemas.microsoft.com/office/drawing/2014/main" id="{E59688E5-8058-7386-D5CF-5FC971D0C493}"/>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D0DEDF71-E0CD-5805-21A4-D5C342F44AF0}"/>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6" name="Picture 5">
            <a:extLst>
              <a:ext uri="{FF2B5EF4-FFF2-40B4-BE49-F238E27FC236}">
                <a16:creationId xmlns:a16="http://schemas.microsoft.com/office/drawing/2014/main" id="{F6011F37-92B7-6009-AD2A-35FCCCFB92C6}"/>
              </a:ext>
            </a:extLst>
          </p:cNvPr>
          <p:cNvPicPr>
            <a:picLocks noChangeAspect="1"/>
          </p:cNvPicPr>
          <p:nvPr/>
        </p:nvPicPr>
        <p:blipFill>
          <a:blip r:embed="rId2"/>
          <a:stretch>
            <a:fillRect/>
          </a:stretch>
        </p:blipFill>
        <p:spPr>
          <a:xfrm>
            <a:off x="3491701" y="1654240"/>
            <a:ext cx="5208597" cy="4012314"/>
          </a:xfrm>
          <a:prstGeom prst="rect">
            <a:avLst/>
          </a:prstGeom>
        </p:spPr>
      </p:pic>
    </p:spTree>
    <p:extLst>
      <p:ext uri="{BB962C8B-B14F-4D97-AF65-F5344CB8AC3E}">
        <p14:creationId xmlns:p14="http://schemas.microsoft.com/office/powerpoint/2010/main" val="825952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441BA-32C3-E491-5276-8B5664CCCBF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88820DE-6543-A96C-CFAB-94B924926547}"/>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NXP GUI Setup</a:t>
            </a:r>
          </a:p>
          <a:p>
            <a:r>
              <a:rPr lang="en-US" dirty="0"/>
              <a:t>1. After installation is completed, take your socket EVB. With the blank device you want to program, connect it to a power supply and to your laptop using </a:t>
            </a:r>
            <a:r>
              <a:rPr lang="en-US" i="1" dirty="0"/>
              <a:t>KL25Z</a:t>
            </a:r>
            <a:r>
              <a:rPr lang="en-US" dirty="0"/>
              <a:t> USB port with the provided USB cable.</a:t>
            </a:r>
            <a:br>
              <a:rPr lang="en-US" dirty="0"/>
            </a:br>
            <a:endParaRPr lang="en-US" b="1" dirty="0">
              <a:latin typeface="Arial"/>
              <a:cs typeface="Arial"/>
            </a:endParaRPr>
          </a:p>
          <a:p>
            <a:endParaRPr lang="en-US" dirty="0"/>
          </a:p>
        </p:txBody>
      </p:sp>
      <p:sp>
        <p:nvSpPr>
          <p:cNvPr id="3" name="Slide Number Placeholder 2">
            <a:extLst>
              <a:ext uri="{FF2B5EF4-FFF2-40B4-BE49-F238E27FC236}">
                <a16:creationId xmlns:a16="http://schemas.microsoft.com/office/drawing/2014/main" id="{7E12539C-F55F-5A00-698C-909ECC53BF5D}"/>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D87AB2A8-7B9B-24B2-DFCC-FDDC459C7A9C}"/>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7" name="Picture 6">
            <a:extLst>
              <a:ext uri="{FF2B5EF4-FFF2-40B4-BE49-F238E27FC236}">
                <a16:creationId xmlns:a16="http://schemas.microsoft.com/office/drawing/2014/main" id="{A7BB3614-3E87-4EAA-F385-452C35EA90CE}"/>
              </a:ext>
            </a:extLst>
          </p:cNvPr>
          <p:cNvPicPr>
            <a:picLocks noChangeAspect="1"/>
          </p:cNvPicPr>
          <p:nvPr/>
        </p:nvPicPr>
        <p:blipFill>
          <a:blip r:embed="rId2"/>
          <a:stretch>
            <a:fillRect/>
          </a:stretch>
        </p:blipFill>
        <p:spPr>
          <a:xfrm>
            <a:off x="3658142" y="1886343"/>
            <a:ext cx="4875716" cy="4167224"/>
          </a:xfrm>
          <a:prstGeom prst="rect">
            <a:avLst/>
          </a:prstGeom>
        </p:spPr>
      </p:pic>
    </p:spTree>
    <p:extLst>
      <p:ext uri="{BB962C8B-B14F-4D97-AF65-F5344CB8AC3E}">
        <p14:creationId xmlns:p14="http://schemas.microsoft.com/office/powerpoint/2010/main" val="3038619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12329-5FE6-A619-050D-EAB7E37354C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B6F39B8-312A-1A6A-3E1C-FC6FDF3D45A8}"/>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NXP GUI Setup</a:t>
            </a:r>
          </a:p>
          <a:p>
            <a:r>
              <a:rPr lang="en-US" dirty="0"/>
              <a:t>2. You will be prompted to select your kit based on the device you are working with, i.e., FS26. </a:t>
            </a:r>
            <a:r>
              <a:rPr lang="en-US" dirty="0">
                <a:latin typeface="Arial"/>
                <a:cs typeface="Arial"/>
              </a:rPr>
              <a:t>In the </a:t>
            </a:r>
            <a:r>
              <a:rPr lang="en-US" i="1" dirty="0">
                <a:latin typeface="Arial"/>
                <a:cs typeface="Arial"/>
              </a:rPr>
              <a:t>NXP GUI ( PR ) Kit Selection </a:t>
            </a:r>
            <a:r>
              <a:rPr lang="en-US" dirty="0">
                <a:latin typeface="Arial"/>
                <a:cs typeface="Arial"/>
              </a:rPr>
              <a:t>window, select </a:t>
            </a:r>
            <a:r>
              <a:rPr lang="en-US" i="1" dirty="0">
                <a:latin typeface="Arial"/>
                <a:cs typeface="Arial"/>
              </a:rPr>
              <a:t>FS26</a:t>
            </a:r>
            <a:r>
              <a:rPr lang="en-US" dirty="0">
                <a:latin typeface="Arial"/>
                <a:cs typeface="Arial"/>
              </a:rPr>
              <a:t> and press </a:t>
            </a:r>
            <a:r>
              <a:rPr lang="en-US" i="1" dirty="0">
                <a:latin typeface="Arial"/>
                <a:cs typeface="Arial"/>
              </a:rPr>
              <a:t>OK.</a:t>
            </a:r>
            <a:r>
              <a:rPr lang="en-US" dirty="0"/>
              <a:t> </a:t>
            </a:r>
          </a:p>
          <a:p>
            <a:endParaRPr lang="en-US" dirty="0"/>
          </a:p>
        </p:txBody>
      </p:sp>
      <p:sp>
        <p:nvSpPr>
          <p:cNvPr id="3" name="Slide Number Placeholder 2">
            <a:extLst>
              <a:ext uri="{FF2B5EF4-FFF2-40B4-BE49-F238E27FC236}">
                <a16:creationId xmlns:a16="http://schemas.microsoft.com/office/drawing/2014/main" id="{B2184E4A-2FF8-C077-8243-08D55EE80BEC}"/>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D962D0E8-A1A6-0325-7654-30F225B33846}"/>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5" name="Picture 4">
            <a:extLst>
              <a:ext uri="{FF2B5EF4-FFF2-40B4-BE49-F238E27FC236}">
                <a16:creationId xmlns:a16="http://schemas.microsoft.com/office/drawing/2014/main" id="{3D240D93-C6DF-9988-6CB4-54FF1A7A11C3}"/>
              </a:ext>
            </a:extLst>
          </p:cNvPr>
          <p:cNvPicPr>
            <a:picLocks noChangeAspect="1"/>
          </p:cNvPicPr>
          <p:nvPr/>
        </p:nvPicPr>
        <p:blipFill>
          <a:blip r:embed="rId2"/>
          <a:stretch>
            <a:fillRect/>
          </a:stretch>
        </p:blipFill>
        <p:spPr>
          <a:xfrm>
            <a:off x="4074160" y="1872650"/>
            <a:ext cx="3754122" cy="4838993"/>
          </a:xfrm>
          <a:prstGeom prst="rect">
            <a:avLst/>
          </a:prstGeom>
        </p:spPr>
      </p:pic>
    </p:spTree>
    <p:extLst>
      <p:ext uri="{BB962C8B-B14F-4D97-AF65-F5344CB8AC3E}">
        <p14:creationId xmlns:p14="http://schemas.microsoft.com/office/powerpoint/2010/main" val="4189067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2AC4B-A547-D7AA-16AD-5A87E1D740F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831354A-6E32-34B2-9011-F654117A704B}"/>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NXP GUI main interface after</a:t>
            </a:r>
            <a:r>
              <a:rPr lang="en-US" b="1" dirty="0"/>
              <a:t> launching the NXP PMIC GUI</a:t>
            </a:r>
          </a:p>
        </p:txBody>
      </p:sp>
      <p:sp>
        <p:nvSpPr>
          <p:cNvPr id="3" name="Slide Number Placeholder 2">
            <a:extLst>
              <a:ext uri="{FF2B5EF4-FFF2-40B4-BE49-F238E27FC236}">
                <a16:creationId xmlns:a16="http://schemas.microsoft.com/office/drawing/2014/main" id="{D0AC7FA0-0965-0D70-2574-FB1E901D73C9}"/>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B2D7BC44-6969-A4BB-F32B-A26239D75991}"/>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6" name="Picture 5">
            <a:extLst>
              <a:ext uri="{FF2B5EF4-FFF2-40B4-BE49-F238E27FC236}">
                <a16:creationId xmlns:a16="http://schemas.microsoft.com/office/drawing/2014/main" id="{1068EC27-3C21-F171-016B-4D9CE1BFB040}"/>
              </a:ext>
            </a:extLst>
          </p:cNvPr>
          <p:cNvPicPr>
            <a:picLocks noChangeAspect="1"/>
          </p:cNvPicPr>
          <p:nvPr/>
        </p:nvPicPr>
        <p:blipFill>
          <a:blip r:embed="rId2"/>
          <a:stretch>
            <a:fillRect/>
          </a:stretch>
        </p:blipFill>
        <p:spPr>
          <a:xfrm>
            <a:off x="2114194" y="1051052"/>
            <a:ext cx="8129858" cy="4876220"/>
          </a:xfrm>
          <a:prstGeom prst="rect">
            <a:avLst/>
          </a:prstGeom>
        </p:spPr>
      </p:pic>
    </p:spTree>
    <p:extLst>
      <p:ext uri="{BB962C8B-B14F-4D97-AF65-F5344CB8AC3E}">
        <p14:creationId xmlns:p14="http://schemas.microsoft.com/office/powerpoint/2010/main" val="1871365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AA36E-3876-CA47-AF67-4E63B148F10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F738F78-198D-3B99-FCD2-FFF46329D4A7}"/>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NXP GUI main interface after</a:t>
            </a:r>
            <a:r>
              <a:rPr lang="en-US" b="1" dirty="0"/>
              <a:t> launching the NXP PMIC GUI</a:t>
            </a:r>
          </a:p>
        </p:txBody>
      </p:sp>
      <p:sp>
        <p:nvSpPr>
          <p:cNvPr id="3" name="Slide Number Placeholder 2">
            <a:extLst>
              <a:ext uri="{FF2B5EF4-FFF2-40B4-BE49-F238E27FC236}">
                <a16:creationId xmlns:a16="http://schemas.microsoft.com/office/drawing/2014/main" id="{3A66402F-6B85-DC80-D86C-CA76C71C5B3B}"/>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138743DA-127E-ACB7-A866-7F915FE585E5}"/>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7" name="Picture 6">
            <a:extLst>
              <a:ext uri="{FF2B5EF4-FFF2-40B4-BE49-F238E27FC236}">
                <a16:creationId xmlns:a16="http://schemas.microsoft.com/office/drawing/2014/main" id="{085C56A4-1C8A-E836-3CBC-23F9F70A9499}"/>
              </a:ext>
            </a:extLst>
          </p:cNvPr>
          <p:cNvPicPr>
            <a:picLocks noChangeAspect="1"/>
          </p:cNvPicPr>
          <p:nvPr/>
        </p:nvPicPr>
        <p:blipFill>
          <a:blip r:embed="rId2"/>
          <a:stretch>
            <a:fillRect/>
          </a:stretch>
        </p:blipFill>
        <p:spPr>
          <a:xfrm>
            <a:off x="3455416" y="2066411"/>
            <a:ext cx="4875848" cy="4002284"/>
          </a:xfrm>
          <a:prstGeom prst="rect">
            <a:avLst/>
          </a:prstGeom>
        </p:spPr>
      </p:pic>
      <p:sp>
        <p:nvSpPr>
          <p:cNvPr id="8" name="TextBox 7">
            <a:extLst>
              <a:ext uri="{FF2B5EF4-FFF2-40B4-BE49-F238E27FC236}">
                <a16:creationId xmlns:a16="http://schemas.microsoft.com/office/drawing/2014/main" id="{15F81D55-C4C3-5DEB-F245-BECAAC6AA0C1}"/>
              </a:ext>
            </a:extLst>
          </p:cNvPr>
          <p:cNvSpPr txBox="1"/>
          <p:nvPr/>
        </p:nvSpPr>
        <p:spPr>
          <a:xfrm>
            <a:off x="416560" y="1097280"/>
            <a:ext cx="11506623" cy="923330"/>
          </a:xfrm>
          <a:prstGeom prst="rect">
            <a:avLst/>
          </a:prstGeom>
          <a:noFill/>
        </p:spPr>
        <p:txBody>
          <a:bodyPr wrap="square" rtlCol="0">
            <a:spAutoFit/>
          </a:bodyPr>
          <a:lstStyle/>
          <a:p>
            <a:r>
              <a:rPr lang="en-US" dirty="0"/>
              <a:t>3. Before we begin programming the device, verify the hardware configuration of the evaluation board. Connect the USB cable to </a:t>
            </a:r>
            <a:r>
              <a:rPr lang="en-US" i="1" dirty="0"/>
              <a:t>KL25Z</a:t>
            </a:r>
            <a:r>
              <a:rPr lang="en-US" dirty="0"/>
              <a:t> USB port. Enable the 8V debug voltage from the EVB, which is required to enter the programming mode. When blue and long-range LEDs light up, the board is ready for debugging. </a:t>
            </a:r>
          </a:p>
        </p:txBody>
      </p:sp>
    </p:spTree>
    <p:extLst>
      <p:ext uri="{BB962C8B-B14F-4D97-AF65-F5344CB8AC3E}">
        <p14:creationId xmlns:p14="http://schemas.microsoft.com/office/powerpoint/2010/main" val="836849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6C656-9A71-E166-125C-D5989DBD136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215839C-9B4F-9E11-36D3-45353D4FD725}"/>
              </a:ext>
            </a:extLst>
          </p:cNvPr>
          <p:cNvSpPr>
            <a:spLocks noGrp="1"/>
          </p:cNvSpPr>
          <p:nvPr>
            <p:ph type="body" sz="quarter" idx="12"/>
          </p:nvPr>
        </p:nvSpPr>
        <p:spPr>
          <a:xfrm>
            <a:off x="207857" y="510121"/>
            <a:ext cx="5827183" cy="5352199"/>
          </a:xfrm>
        </p:spPr>
        <p:txBody>
          <a:bodyPr vert="horz" lIns="144000" tIns="60960" rIns="121920" bIns="60960" rtlCol="0" anchor="t">
            <a:noAutofit/>
          </a:bodyPr>
          <a:lstStyle/>
          <a:p>
            <a:r>
              <a:rPr lang="en-US" b="1" dirty="0">
                <a:latin typeface="Arial"/>
                <a:cs typeface="Arial"/>
              </a:rPr>
              <a:t>NXP GUI Setup</a:t>
            </a:r>
          </a:p>
          <a:p>
            <a:r>
              <a:rPr lang="en-US" dirty="0"/>
              <a:t>4. Make sure the boost-related jumpers are correctly configured for the </a:t>
            </a:r>
            <a:r>
              <a:rPr lang="en-US" i="1" dirty="0"/>
              <a:t>FS26</a:t>
            </a:r>
            <a:r>
              <a:rPr lang="en-US" dirty="0"/>
              <a:t>, depending on the configuration you intend to program. Ensure that </a:t>
            </a:r>
            <a:r>
              <a:rPr lang="en-US" i="1" dirty="0"/>
              <a:t>BDDIO</a:t>
            </a:r>
            <a:r>
              <a:rPr lang="en-US" dirty="0"/>
              <a:t> (Battery Domain Digital Input/Output) is powered via USB by checking the corresponding jumper on the board. Once all hardware settings are confirmed and aligned with your configuration, power up the evaluation board. LED lights should light up. 3 additional red LEDs (RESETB, FESEROB, safety output) should light up. 2 additional green LEDs should light up: one for battery voltage, and the other for front-end boost. At this point, the hardware is ready for programming. </a:t>
            </a:r>
          </a:p>
          <a:p>
            <a:endParaRPr lang="en-US" dirty="0"/>
          </a:p>
        </p:txBody>
      </p:sp>
      <p:sp>
        <p:nvSpPr>
          <p:cNvPr id="3" name="Slide Number Placeholder 2">
            <a:extLst>
              <a:ext uri="{FF2B5EF4-FFF2-40B4-BE49-F238E27FC236}">
                <a16:creationId xmlns:a16="http://schemas.microsoft.com/office/drawing/2014/main" id="{26EA1D95-D5F1-6733-05FE-DBD7C1892C8F}"/>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D4AB1848-609A-9EA8-3F7C-9112630F14E2}"/>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6" name="Picture 5">
            <a:extLst>
              <a:ext uri="{FF2B5EF4-FFF2-40B4-BE49-F238E27FC236}">
                <a16:creationId xmlns:a16="http://schemas.microsoft.com/office/drawing/2014/main" id="{ABD493AA-FAD6-6FED-347F-B975002BD1DC}"/>
              </a:ext>
            </a:extLst>
          </p:cNvPr>
          <p:cNvPicPr>
            <a:picLocks noChangeAspect="1"/>
          </p:cNvPicPr>
          <p:nvPr/>
        </p:nvPicPr>
        <p:blipFill>
          <a:blip r:embed="rId2"/>
          <a:stretch>
            <a:fillRect/>
          </a:stretch>
        </p:blipFill>
        <p:spPr>
          <a:xfrm>
            <a:off x="5976356" y="802640"/>
            <a:ext cx="6215644" cy="4954714"/>
          </a:xfrm>
          <a:prstGeom prst="rect">
            <a:avLst/>
          </a:prstGeom>
        </p:spPr>
      </p:pic>
    </p:spTree>
    <p:extLst>
      <p:ext uri="{BB962C8B-B14F-4D97-AF65-F5344CB8AC3E}">
        <p14:creationId xmlns:p14="http://schemas.microsoft.com/office/powerpoint/2010/main" val="1526929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20C57-6514-50AE-8D62-7B9A96D5980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7408ABB-9475-7A09-5ED9-06DBAF6A92CD}"/>
              </a:ext>
            </a:extLst>
          </p:cNvPr>
          <p:cNvSpPr>
            <a:spLocks noGrp="1"/>
          </p:cNvSpPr>
          <p:nvPr>
            <p:ph type="body" sz="quarter" idx="12"/>
          </p:nvPr>
        </p:nvSpPr>
        <p:spPr>
          <a:xfrm>
            <a:off x="268817" y="642201"/>
            <a:ext cx="11707283" cy="1194763"/>
          </a:xfrm>
        </p:spPr>
        <p:txBody>
          <a:bodyPr vert="horz" lIns="144000" tIns="60960" rIns="121920" bIns="60960" rtlCol="0" anchor="t">
            <a:noAutofit/>
          </a:bodyPr>
          <a:lstStyle/>
          <a:p>
            <a:r>
              <a:rPr lang="en-US" b="1" dirty="0">
                <a:latin typeface="Arial"/>
                <a:cs typeface="Arial"/>
              </a:rPr>
              <a:t>NXP GUI Setup</a:t>
            </a:r>
          </a:p>
          <a:p>
            <a:r>
              <a:rPr lang="en-US" dirty="0"/>
              <a:t>5. In the GUI, click the </a:t>
            </a:r>
            <a:r>
              <a:rPr lang="en-US" i="1" dirty="0"/>
              <a:t>Start</a:t>
            </a:r>
            <a:r>
              <a:rPr lang="en-US" dirty="0"/>
              <a:t> button in the top left corner to establish a connection between the GUI and the device. </a:t>
            </a:r>
            <a:br>
              <a:rPr lang="en-US" dirty="0"/>
            </a:br>
            <a:endParaRPr lang="en-US" dirty="0"/>
          </a:p>
        </p:txBody>
      </p:sp>
      <p:sp>
        <p:nvSpPr>
          <p:cNvPr id="3" name="Slide Number Placeholder 2">
            <a:extLst>
              <a:ext uri="{FF2B5EF4-FFF2-40B4-BE49-F238E27FC236}">
                <a16:creationId xmlns:a16="http://schemas.microsoft.com/office/drawing/2014/main" id="{EAB6D108-7033-B80B-1C1A-A504C393B501}"/>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887E4F60-26C3-B578-A4A6-FEFAA8388E17}"/>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8" name="Picture 7">
            <a:extLst>
              <a:ext uri="{FF2B5EF4-FFF2-40B4-BE49-F238E27FC236}">
                <a16:creationId xmlns:a16="http://schemas.microsoft.com/office/drawing/2014/main" id="{AA5E099E-B355-782C-EA40-2F3CB8B37BCF}"/>
              </a:ext>
            </a:extLst>
          </p:cNvPr>
          <p:cNvPicPr>
            <a:picLocks noGrp="1" noRot="1" noChangeAspect="1" noMove="1" noResize="1" noEditPoints="1" noAdjustHandles="1" noChangeArrowheads="1" noChangeShapeType="1" noCrop="1"/>
          </p:cNvPicPr>
          <p:nvPr/>
        </p:nvPicPr>
        <p:blipFill>
          <a:blip r:embed="rId2"/>
          <a:srcRect b="23594"/>
          <a:stretch>
            <a:fillRect/>
          </a:stretch>
        </p:blipFill>
        <p:spPr>
          <a:xfrm>
            <a:off x="338818" y="1836964"/>
            <a:ext cx="11514364" cy="4116385"/>
          </a:xfrm>
          <a:prstGeom prst="rect">
            <a:avLst/>
          </a:prstGeom>
        </p:spPr>
      </p:pic>
      <p:sp>
        <p:nvSpPr>
          <p:cNvPr id="9" name="Rectangle 8">
            <a:extLst>
              <a:ext uri="{FF2B5EF4-FFF2-40B4-BE49-F238E27FC236}">
                <a16:creationId xmlns:a16="http://schemas.microsoft.com/office/drawing/2014/main" id="{C806B6FC-C749-FCD8-1855-5DBD218011B9}"/>
              </a:ext>
            </a:extLst>
          </p:cNvPr>
          <p:cNvSpPr>
            <a:spLocks noGrp="1" noRot="1" noMove="1" noResize="1" noEditPoints="1" noAdjustHandles="1" noChangeArrowheads="1" noChangeShapeType="1"/>
          </p:cNvSpPr>
          <p:nvPr/>
        </p:nvSpPr>
        <p:spPr>
          <a:xfrm>
            <a:off x="1110343" y="2286000"/>
            <a:ext cx="530678" cy="193165"/>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546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300F0-872D-097E-876C-906E7DF817D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E0998C5-E75F-3D24-BA51-1495E32CB11C}"/>
              </a:ext>
            </a:extLst>
          </p:cNvPr>
          <p:cNvSpPr>
            <a:spLocks noGrp="1"/>
          </p:cNvSpPr>
          <p:nvPr>
            <p:ph type="body" sz="quarter" idx="12"/>
          </p:nvPr>
        </p:nvSpPr>
        <p:spPr>
          <a:xfrm>
            <a:off x="268817" y="658946"/>
            <a:ext cx="11707283" cy="1802032"/>
          </a:xfrm>
        </p:spPr>
        <p:txBody>
          <a:bodyPr vert="horz" lIns="108000" tIns="45720" rIns="91440" bIns="45720" rtlCol="0">
            <a:normAutofit lnSpcReduction="10000"/>
          </a:bodyPr>
          <a:lstStyle/>
          <a:p>
            <a:r>
              <a:rPr lang="en-US" b="1" i="0" kern="1200" dirty="0">
                <a:latin typeface="Arial" charset="0"/>
                <a:ea typeface="+mn-ea"/>
                <a:cs typeface="+mn-cs"/>
              </a:rPr>
              <a:t>System Requirements</a:t>
            </a:r>
          </a:p>
          <a:p>
            <a:pPr marL="342900" indent="-342900">
              <a:buFont typeface="Arial" panose="020B0604020202020204" pitchFamily="34" charset="0"/>
              <a:buChar char="•"/>
            </a:pPr>
            <a:r>
              <a:rPr lang="en-US" dirty="0"/>
              <a:t>Evaluation Kit (socket or solder down)</a:t>
            </a:r>
          </a:p>
          <a:p>
            <a:pPr marL="342900" indent="-342900">
              <a:buFont typeface="Arial" panose="020B0604020202020204" pitchFamily="34" charset="0"/>
              <a:buChar char="•"/>
            </a:pPr>
            <a:r>
              <a:rPr lang="en-US" dirty="0">
                <a:hlinkClick r:id="rId3"/>
              </a:rPr>
              <a:t>KL25Z FRDM Board</a:t>
            </a:r>
            <a:endParaRPr lang="en-US" dirty="0"/>
          </a:p>
          <a:p>
            <a:pPr marL="342900" indent="-342900">
              <a:buFont typeface="Arial" panose="020B0604020202020204" pitchFamily="34" charset="0"/>
              <a:buChar char="•"/>
            </a:pPr>
            <a:r>
              <a:rPr lang="en-US" dirty="0"/>
              <a:t>Power Supply(0-6V), Power Cable and USB cable</a:t>
            </a:r>
          </a:p>
          <a:p>
            <a:endParaRPr lang="en-US" b="1" i="0" kern="1200" dirty="0">
              <a:latin typeface="Arial" charset="0"/>
              <a:ea typeface="+mn-ea"/>
              <a:cs typeface="+mn-cs"/>
            </a:endParaRPr>
          </a:p>
        </p:txBody>
      </p:sp>
      <p:sp>
        <p:nvSpPr>
          <p:cNvPr id="3" name="Slide Number Placeholder 2">
            <a:extLst>
              <a:ext uri="{FF2B5EF4-FFF2-40B4-BE49-F238E27FC236}">
                <a16:creationId xmlns:a16="http://schemas.microsoft.com/office/drawing/2014/main" id="{139EB17D-04D0-F2A2-2BE9-B91714051903}"/>
              </a:ext>
            </a:extLst>
          </p:cNvPr>
          <p:cNvSpPr>
            <a:spLocks noGrp="1"/>
          </p:cNvSpPr>
          <p:nvPr>
            <p:ph type="sldNum" sz="quarter" idx="11"/>
          </p:nvPr>
        </p:nvSpPr>
        <p:spPr>
          <a:xfrm>
            <a:off x="7681737" y="6346518"/>
            <a:ext cx="639367" cy="365125"/>
          </a:xfrm>
        </p:spPr>
        <p:txBody>
          <a:bodyPr tIns="46800" rIns="0" anchor="ctr" anchorCtr="0">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87648489-398F-6D03-0999-C24257BD43E4}"/>
              </a:ext>
            </a:extLst>
          </p:cNvPr>
          <p:cNvSpPr>
            <a:spLocks noGrp="1"/>
          </p:cNvSpPr>
          <p:nvPr>
            <p:ph type="title"/>
          </p:nvPr>
        </p:nvSpPr>
        <p:spPr>
          <a:xfrm>
            <a:off x="267858" y="0"/>
            <a:ext cx="11708068" cy="643112"/>
          </a:xfrm>
        </p:spPr>
        <p:txBody>
          <a:bodyPr vert="horz" lIns="91440" tIns="45720" rIns="91440" bIns="45720" rtlCol="0" anchor="t">
            <a:normAutofit/>
          </a:bodyPr>
          <a:lstStyle/>
          <a:p>
            <a:r>
              <a:rPr lang="en-US" b="1" i="0" kern="1200" dirty="0">
                <a:latin typeface="Arial" charset="0"/>
                <a:ea typeface="+mj-ea"/>
                <a:cs typeface="+mj-cs"/>
              </a:rPr>
              <a:t>Installation Guide to </a:t>
            </a:r>
            <a:r>
              <a:rPr lang="en-US" dirty="0">
                <a:latin typeface="Arial"/>
                <a:cs typeface="Arial"/>
              </a:rPr>
              <a:t>NXP GUI</a:t>
            </a:r>
            <a:endParaRPr lang="en-US" b="1" i="0" kern="1200" dirty="0">
              <a:latin typeface="Arial" charset="0"/>
              <a:ea typeface="+mj-ea"/>
              <a:cs typeface="+mj-cs"/>
            </a:endParaRPr>
          </a:p>
        </p:txBody>
      </p:sp>
      <p:sp>
        <p:nvSpPr>
          <p:cNvPr id="11" name="TextBox 10">
            <a:extLst>
              <a:ext uri="{FF2B5EF4-FFF2-40B4-BE49-F238E27FC236}">
                <a16:creationId xmlns:a16="http://schemas.microsoft.com/office/drawing/2014/main" id="{9F673CD8-C36E-02F4-2F65-33ED5119E4CB}"/>
              </a:ext>
            </a:extLst>
          </p:cNvPr>
          <p:cNvSpPr txBox="1"/>
          <p:nvPr/>
        </p:nvSpPr>
        <p:spPr>
          <a:xfrm>
            <a:off x="762000" y="1711961"/>
            <a:ext cx="6654800" cy="2189479"/>
          </a:xfrm>
          <a:prstGeom prst="rect">
            <a:avLst/>
          </a:prstGeom>
        </p:spPr>
        <p:txBody>
          <a:bodyPr vert="horz" lIns="108000" tIns="45720" rIns="91440" bIns="45720" rtlCol="0">
            <a:normAutofit/>
          </a:bodyPr>
          <a:lstStyle/>
          <a:p>
            <a:pPr marL="0" marR="0" lvl="0" indent="0" algn="l" defTabSz="457189" rtl="0" eaLnBrk="1" fontAlgn="auto" latinLnBrk="0" hangingPunct="1">
              <a:lnSpc>
                <a:spcPct val="112000"/>
              </a:lnSpc>
              <a:spcBef>
                <a:spcPts val="0"/>
              </a:spcBef>
              <a:spcAft>
                <a:spcPts val="800"/>
              </a:spcAft>
              <a:buClr>
                <a:srgbClr val="7C0040"/>
              </a:buClr>
              <a:buSzTx/>
              <a:buFontTx/>
              <a:buNone/>
              <a:tabLst/>
              <a:defRPr/>
            </a:pPr>
            <a:endParaRPr kumimoji="0" lang="en-US" sz="1800" b="0" i="0" u="none" strike="noStrike" kern="1200" cap="none" spc="0" normalizeH="0" baseline="0" noProof="0" dirty="0">
              <a:ln>
                <a:noFill/>
              </a:ln>
              <a:solidFill>
                <a:srgbClr val="4C555C"/>
              </a:solidFill>
              <a:effectLst/>
              <a:uLnTx/>
              <a:uFillTx/>
              <a:latin typeface="Arial" charset="0"/>
              <a:ea typeface="+mn-ea"/>
              <a:cs typeface="+mn-cs"/>
            </a:endParaRPr>
          </a:p>
        </p:txBody>
      </p:sp>
      <p:sp>
        <p:nvSpPr>
          <p:cNvPr id="13" name="Text Placeholder 1">
            <a:extLst>
              <a:ext uri="{FF2B5EF4-FFF2-40B4-BE49-F238E27FC236}">
                <a16:creationId xmlns:a16="http://schemas.microsoft.com/office/drawing/2014/main" id="{3573F4D8-0B2F-94F7-8256-6750BE0E881F}"/>
              </a:ext>
            </a:extLst>
          </p:cNvPr>
          <p:cNvSpPr txBox="1">
            <a:spLocks/>
          </p:cNvSpPr>
          <p:nvPr/>
        </p:nvSpPr>
        <p:spPr>
          <a:xfrm>
            <a:off x="242358" y="2436806"/>
            <a:ext cx="11707283" cy="1802032"/>
          </a:xfrm>
          <a:prstGeom prst="rect">
            <a:avLst/>
          </a:prstGeom>
        </p:spPr>
        <p:txBody>
          <a:bodyPr vert="horz" lIns="108000" tIns="45720" rIns="91440" bIns="45720" rtlCol="0">
            <a:normAutofit/>
          </a:bodyPr>
          <a:lstStyle>
            <a:lvl1pPr marL="0" indent="0" algn="l" defTabSz="457189" rtl="0" eaLnBrk="1" latinLnBrk="0" hangingPunct="1">
              <a:lnSpc>
                <a:spcPct val="112000"/>
              </a:lnSpc>
              <a:spcBef>
                <a:spcPts val="0"/>
              </a:spcBef>
              <a:spcAft>
                <a:spcPts val="800"/>
              </a:spcAft>
              <a:buClr>
                <a:srgbClr val="7C0040"/>
              </a:buClr>
              <a:buFont typeface="Arial"/>
              <a:buNone/>
              <a:defRPr sz="2000" b="0" i="0" kern="1200">
                <a:solidFill>
                  <a:schemeClr val="tx1"/>
                </a:solidFill>
                <a:latin typeface="Arial" charset="0"/>
                <a:ea typeface="+mn-ea"/>
                <a:cs typeface="+mn-cs"/>
              </a:defRPr>
            </a:lvl1pPr>
            <a:lvl2pPr marL="457189" indent="0" algn="l" defTabSz="457189" rtl="0" eaLnBrk="1" latinLnBrk="0" hangingPunct="1">
              <a:lnSpc>
                <a:spcPct val="112000"/>
              </a:lnSpc>
              <a:spcBef>
                <a:spcPts val="0"/>
              </a:spcBef>
              <a:spcAft>
                <a:spcPts val="800"/>
              </a:spcAft>
              <a:buClr>
                <a:srgbClr val="7C0040"/>
              </a:buClr>
              <a:buSzPct val="65000"/>
              <a:buFont typeface="Courier New" panose="02070309020205020404" pitchFamily="49" charset="0"/>
              <a:buNone/>
              <a:defRPr sz="2000" b="0" i="0" kern="1200">
                <a:solidFill>
                  <a:schemeClr val="tx1"/>
                </a:solidFill>
                <a:latin typeface="Arial" charset="0"/>
                <a:ea typeface="+mn-ea"/>
                <a:cs typeface="+mn-cs"/>
              </a:defRPr>
            </a:lvl2pPr>
            <a:lvl3pPr marL="914377" indent="0" algn="l" defTabSz="457189" rtl="0" eaLnBrk="1" latinLnBrk="0" hangingPunct="1">
              <a:lnSpc>
                <a:spcPct val="112000"/>
              </a:lnSpc>
              <a:spcBef>
                <a:spcPts val="0"/>
              </a:spcBef>
              <a:spcAft>
                <a:spcPts val="800"/>
              </a:spcAft>
              <a:buClr>
                <a:schemeClr val="tx1">
                  <a:lumMod val="60000"/>
                  <a:lumOff val="40000"/>
                </a:schemeClr>
              </a:buClr>
              <a:buFont typeface="Arial"/>
              <a:buNone/>
              <a:defRPr sz="2000" b="0" i="0" kern="1200">
                <a:solidFill>
                  <a:schemeClr val="tx1"/>
                </a:solidFill>
                <a:latin typeface="Arial" charset="0"/>
                <a:ea typeface="+mn-ea"/>
                <a:cs typeface="+mn-cs"/>
              </a:defRPr>
            </a:lvl3pPr>
            <a:lvl4pPr marL="1371566" indent="0" algn="l" defTabSz="457189" rtl="0" eaLnBrk="1" latinLnBrk="0" hangingPunct="1">
              <a:lnSpc>
                <a:spcPct val="112000"/>
              </a:lnSpc>
              <a:spcBef>
                <a:spcPts val="0"/>
              </a:spcBef>
              <a:spcAft>
                <a:spcPts val="800"/>
              </a:spcAft>
              <a:buClr>
                <a:schemeClr val="tx1">
                  <a:lumMod val="60000"/>
                  <a:lumOff val="40000"/>
                </a:schemeClr>
              </a:buClr>
              <a:buSzPct val="65000"/>
              <a:buFont typeface="Courier New" panose="02070309020205020404" pitchFamily="49" charset="0"/>
              <a:buNone/>
              <a:defRPr sz="2000" b="0" i="0" kern="1200">
                <a:solidFill>
                  <a:schemeClr val="tx1"/>
                </a:solidFill>
                <a:latin typeface="Arial" charset="0"/>
                <a:ea typeface="+mn-ea"/>
                <a:cs typeface="+mn-cs"/>
              </a:defRPr>
            </a:lvl4pPr>
            <a:lvl5pPr marL="1828754" indent="0" algn="l" defTabSz="457189" rtl="0" eaLnBrk="1" latinLnBrk="0" hangingPunct="1">
              <a:lnSpc>
                <a:spcPct val="112000"/>
              </a:lnSpc>
              <a:spcBef>
                <a:spcPts val="0"/>
              </a:spcBef>
              <a:spcAft>
                <a:spcPts val="800"/>
              </a:spcAft>
              <a:buClr>
                <a:schemeClr val="tx1">
                  <a:lumMod val="60000"/>
                  <a:lumOff val="40000"/>
                </a:schemeClr>
              </a:buClr>
              <a:buFont typeface="Arial" panose="020B0604020202020204" pitchFamily="34" charset="0"/>
              <a:buNone/>
              <a:defRPr sz="2000" b="0" i="0" kern="1200">
                <a:solidFill>
                  <a:schemeClr val="tx1"/>
                </a:solidFill>
                <a:latin typeface="Arial" charset="0"/>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Supported Interface MCUs</a:t>
            </a:r>
          </a:p>
          <a:p>
            <a:pPr marL="342900" indent="-342900">
              <a:buFont typeface="Arial" panose="020B0604020202020204" pitchFamily="34" charset="0"/>
              <a:buChar char="•"/>
            </a:pPr>
            <a:r>
              <a:rPr lang="en-US" dirty="0"/>
              <a:t>KL25Z</a:t>
            </a:r>
          </a:p>
          <a:p>
            <a:pPr marL="342900" indent="-342900">
              <a:buFont typeface="Arial" panose="020B0604020202020204" pitchFamily="34" charset="0"/>
              <a:buChar char="•"/>
            </a:pPr>
            <a:r>
              <a:rPr lang="en-US" dirty="0"/>
              <a:t>K82F</a:t>
            </a:r>
          </a:p>
          <a:p>
            <a:endParaRPr lang="en-US" b="1" dirty="0"/>
          </a:p>
        </p:txBody>
      </p:sp>
      <p:pic>
        <p:nvPicPr>
          <p:cNvPr id="18" name="Picture 17">
            <a:extLst>
              <a:ext uri="{FF2B5EF4-FFF2-40B4-BE49-F238E27FC236}">
                <a16:creationId xmlns:a16="http://schemas.microsoft.com/office/drawing/2014/main" id="{734E7A94-EC79-03F3-EFEF-856295E3E798}"/>
              </a:ext>
            </a:extLst>
          </p:cNvPr>
          <p:cNvPicPr>
            <a:picLocks noChangeAspect="1"/>
          </p:cNvPicPr>
          <p:nvPr/>
        </p:nvPicPr>
        <p:blipFill>
          <a:blip r:embed="rId4"/>
          <a:stretch>
            <a:fillRect/>
          </a:stretch>
        </p:blipFill>
        <p:spPr>
          <a:xfrm>
            <a:off x="7258982" y="1175345"/>
            <a:ext cx="4334480" cy="4324954"/>
          </a:xfrm>
          <a:prstGeom prst="rect">
            <a:avLst/>
          </a:prstGeom>
        </p:spPr>
      </p:pic>
    </p:spTree>
    <p:extLst>
      <p:ext uri="{BB962C8B-B14F-4D97-AF65-F5344CB8AC3E}">
        <p14:creationId xmlns:p14="http://schemas.microsoft.com/office/powerpoint/2010/main" val="4006755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D153-E1F5-B97B-0FEA-6B194C445B0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E0268B8-220A-4E55-2FE9-442D9CE80850}"/>
              </a:ext>
            </a:extLst>
          </p:cNvPr>
          <p:cNvSpPr>
            <a:spLocks noGrp="1"/>
          </p:cNvSpPr>
          <p:nvPr>
            <p:ph type="body" sz="quarter" idx="12"/>
          </p:nvPr>
        </p:nvSpPr>
        <p:spPr>
          <a:xfrm>
            <a:off x="268817" y="642201"/>
            <a:ext cx="11707283" cy="1872399"/>
          </a:xfrm>
        </p:spPr>
        <p:txBody>
          <a:bodyPr vert="horz" lIns="144000" tIns="60960" rIns="121920" bIns="60960" rtlCol="0" anchor="t">
            <a:noAutofit/>
          </a:bodyPr>
          <a:lstStyle/>
          <a:p>
            <a:r>
              <a:rPr lang="en-US" b="1" dirty="0">
                <a:latin typeface="Arial"/>
                <a:cs typeface="Arial"/>
              </a:rPr>
              <a:t>NXP GUI Setup</a:t>
            </a:r>
          </a:p>
          <a:p>
            <a:r>
              <a:rPr lang="en-US" dirty="0"/>
              <a:t>6. You will see the connection state is updated at the bottom of the window. </a:t>
            </a:r>
            <a:br>
              <a:rPr lang="en-US" dirty="0"/>
            </a:br>
            <a:br>
              <a:rPr lang="en-US" dirty="0"/>
            </a:br>
            <a:endParaRPr lang="en-US" dirty="0"/>
          </a:p>
        </p:txBody>
      </p:sp>
      <p:sp>
        <p:nvSpPr>
          <p:cNvPr id="3" name="Slide Number Placeholder 2">
            <a:extLst>
              <a:ext uri="{FF2B5EF4-FFF2-40B4-BE49-F238E27FC236}">
                <a16:creationId xmlns:a16="http://schemas.microsoft.com/office/drawing/2014/main" id="{1160751B-4069-6E70-3D31-1E61970D0213}"/>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D3225AA1-FB8D-082A-50E6-F209AD7F12C5}"/>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6" name="Picture 5">
            <a:extLst>
              <a:ext uri="{FF2B5EF4-FFF2-40B4-BE49-F238E27FC236}">
                <a16:creationId xmlns:a16="http://schemas.microsoft.com/office/drawing/2014/main" id="{EB92D569-B3F4-E455-A55B-3B8129C433D5}"/>
              </a:ext>
            </a:extLst>
          </p:cNvPr>
          <p:cNvPicPr>
            <a:picLocks noGrp="1" noRot="1" noChangeAspect="1" noMove="1" noResize="1" noEditPoints="1" noAdjustHandles="1" noChangeArrowheads="1" noChangeShapeType="1" noCrop="1"/>
          </p:cNvPicPr>
          <p:nvPr/>
        </p:nvPicPr>
        <p:blipFill>
          <a:blip r:embed="rId2"/>
          <a:stretch>
            <a:fillRect/>
          </a:stretch>
        </p:blipFill>
        <p:spPr>
          <a:xfrm>
            <a:off x="504825" y="3214687"/>
            <a:ext cx="11182350" cy="508227"/>
          </a:xfrm>
          <a:prstGeom prst="rect">
            <a:avLst/>
          </a:prstGeom>
        </p:spPr>
      </p:pic>
      <p:sp>
        <p:nvSpPr>
          <p:cNvPr id="7" name="Rectangle 6">
            <a:extLst>
              <a:ext uri="{FF2B5EF4-FFF2-40B4-BE49-F238E27FC236}">
                <a16:creationId xmlns:a16="http://schemas.microsoft.com/office/drawing/2014/main" id="{FEF97DCD-3F3A-2620-A410-E9BB32333E2E}"/>
              </a:ext>
            </a:extLst>
          </p:cNvPr>
          <p:cNvSpPr>
            <a:spLocks noGrp="1" noRot="1" noMove="1" noResize="1" noEditPoints="1" noAdjustHandles="1" noChangeArrowheads="1" noChangeShapeType="1"/>
          </p:cNvSpPr>
          <p:nvPr/>
        </p:nvSpPr>
        <p:spPr>
          <a:xfrm>
            <a:off x="1551214" y="3483502"/>
            <a:ext cx="1322614" cy="228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8524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C5A36-59ED-63D5-9359-C0AE4347099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3E1A798-9C4D-7078-C0BD-39FC3B23C542}"/>
              </a:ext>
            </a:extLst>
          </p:cNvPr>
          <p:cNvSpPr>
            <a:spLocks noGrp="1"/>
          </p:cNvSpPr>
          <p:nvPr>
            <p:ph type="body" sz="quarter" idx="12"/>
          </p:nvPr>
        </p:nvSpPr>
        <p:spPr>
          <a:xfrm>
            <a:off x="268817" y="642202"/>
            <a:ext cx="11707283" cy="1260078"/>
          </a:xfrm>
        </p:spPr>
        <p:txBody>
          <a:bodyPr vert="horz" lIns="144000" tIns="60960" rIns="121920" bIns="60960" rtlCol="0" anchor="t">
            <a:noAutofit/>
          </a:bodyPr>
          <a:lstStyle/>
          <a:p>
            <a:r>
              <a:rPr lang="en-US" b="1" dirty="0">
                <a:latin typeface="Arial"/>
                <a:cs typeface="Arial"/>
              </a:rPr>
              <a:t>NXP GUI Setup</a:t>
            </a:r>
          </a:p>
          <a:p>
            <a:r>
              <a:rPr lang="en-US" dirty="0"/>
              <a:t>7. Next, click the </a:t>
            </a:r>
            <a:r>
              <a:rPr lang="en-US" i="1" dirty="0"/>
              <a:t>Apply Test Mode</a:t>
            </a:r>
            <a:r>
              <a:rPr lang="en-US" dirty="0"/>
              <a:t> button at the top to enter the test mode. We are now ready to begin programming.</a:t>
            </a:r>
            <a:br>
              <a:rPr lang="en-US" dirty="0"/>
            </a:br>
            <a:endParaRPr lang="en-US" dirty="0"/>
          </a:p>
        </p:txBody>
      </p:sp>
      <p:sp>
        <p:nvSpPr>
          <p:cNvPr id="3" name="Slide Number Placeholder 2">
            <a:extLst>
              <a:ext uri="{FF2B5EF4-FFF2-40B4-BE49-F238E27FC236}">
                <a16:creationId xmlns:a16="http://schemas.microsoft.com/office/drawing/2014/main" id="{C8CF0673-893E-B7AD-EFC4-6B71A458D85E}"/>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A7692F2F-9D53-34F3-7EE9-7B57859F0AF2}"/>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8" name="Picture 7">
            <a:extLst>
              <a:ext uri="{FF2B5EF4-FFF2-40B4-BE49-F238E27FC236}">
                <a16:creationId xmlns:a16="http://schemas.microsoft.com/office/drawing/2014/main" id="{D2D5483C-04D6-A8A7-3F8B-F968A830AB93}"/>
              </a:ext>
            </a:extLst>
          </p:cNvPr>
          <p:cNvPicPr>
            <a:picLocks noGrp="1" noRot="1" noChangeAspect="1" noMove="1" noResize="1" noEditPoints="1" noAdjustHandles="1" noChangeArrowheads="1" noChangeShapeType="1" noCrop="1"/>
          </p:cNvPicPr>
          <p:nvPr/>
        </p:nvPicPr>
        <p:blipFill>
          <a:blip r:embed="rId2"/>
          <a:srcRect b="23594"/>
          <a:stretch>
            <a:fillRect/>
          </a:stretch>
        </p:blipFill>
        <p:spPr>
          <a:xfrm>
            <a:off x="760677" y="1971458"/>
            <a:ext cx="10722429" cy="3833268"/>
          </a:xfrm>
          <a:prstGeom prst="rect">
            <a:avLst/>
          </a:prstGeom>
        </p:spPr>
      </p:pic>
      <p:sp>
        <p:nvSpPr>
          <p:cNvPr id="10" name="Rectangle 9">
            <a:extLst>
              <a:ext uri="{FF2B5EF4-FFF2-40B4-BE49-F238E27FC236}">
                <a16:creationId xmlns:a16="http://schemas.microsoft.com/office/drawing/2014/main" id="{7867A341-F68B-F6FE-01E7-5A8839AA1FC9}"/>
              </a:ext>
            </a:extLst>
          </p:cNvPr>
          <p:cNvSpPr>
            <a:spLocks noGrp="1" noRot="1" noMove="1" noResize="1" noEditPoints="1" noAdjustHandles="1" noChangeArrowheads="1" noChangeShapeType="1"/>
          </p:cNvSpPr>
          <p:nvPr/>
        </p:nvSpPr>
        <p:spPr>
          <a:xfrm>
            <a:off x="3437164" y="2375809"/>
            <a:ext cx="1020536" cy="236761"/>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909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64AE8-1753-A74C-EB8F-34AB10CF332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E24EE20-ECFC-E2FC-E930-BA67FB6C932C}"/>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NXP GUI Setup</a:t>
            </a:r>
          </a:p>
          <a:p>
            <a:r>
              <a:rPr lang="en-US" dirty="0"/>
              <a:t>8. On the left side of the window, navigate to the PROG tab. </a:t>
            </a:r>
          </a:p>
        </p:txBody>
      </p:sp>
      <p:sp>
        <p:nvSpPr>
          <p:cNvPr id="3" name="Slide Number Placeholder 2">
            <a:extLst>
              <a:ext uri="{FF2B5EF4-FFF2-40B4-BE49-F238E27FC236}">
                <a16:creationId xmlns:a16="http://schemas.microsoft.com/office/drawing/2014/main" id="{7C6462D7-A239-7ED0-9F1F-8BD232D3F055}"/>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5221742E-0C68-66F7-5946-C0B3D2FB74B0}"/>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6" name="Picture 5">
            <a:extLst>
              <a:ext uri="{FF2B5EF4-FFF2-40B4-BE49-F238E27FC236}">
                <a16:creationId xmlns:a16="http://schemas.microsoft.com/office/drawing/2014/main" id="{F42B4A87-DE30-3852-2451-4E5498496B52}"/>
              </a:ext>
            </a:extLst>
          </p:cNvPr>
          <p:cNvPicPr>
            <a:picLocks noGrp="1" noRot="1" noChangeAspect="1" noMove="1" noResize="1" noEditPoints="1" noAdjustHandles="1" noChangeArrowheads="1" noChangeShapeType="1" noCrop="1"/>
          </p:cNvPicPr>
          <p:nvPr/>
        </p:nvPicPr>
        <p:blipFill>
          <a:blip r:embed="rId2"/>
          <a:stretch>
            <a:fillRect/>
          </a:stretch>
        </p:blipFill>
        <p:spPr>
          <a:xfrm>
            <a:off x="5338087" y="1519319"/>
            <a:ext cx="581106" cy="4696480"/>
          </a:xfrm>
          <a:prstGeom prst="rect">
            <a:avLst/>
          </a:prstGeom>
        </p:spPr>
      </p:pic>
      <p:sp>
        <p:nvSpPr>
          <p:cNvPr id="5" name="Rectangle 4">
            <a:extLst>
              <a:ext uri="{FF2B5EF4-FFF2-40B4-BE49-F238E27FC236}">
                <a16:creationId xmlns:a16="http://schemas.microsoft.com/office/drawing/2014/main" id="{2AC14064-24FF-279C-B513-B7603ACC4509}"/>
              </a:ext>
            </a:extLst>
          </p:cNvPr>
          <p:cNvSpPr>
            <a:spLocks noGrp="1" noRot="1" noMove="1" noResize="1" noEditPoints="1" noAdjustHandles="1" noChangeArrowheads="1" noChangeShapeType="1"/>
          </p:cNvSpPr>
          <p:nvPr/>
        </p:nvSpPr>
        <p:spPr>
          <a:xfrm>
            <a:off x="5338087" y="2800353"/>
            <a:ext cx="478331" cy="57966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5896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8F60E-CC6B-0FB3-5548-60053D7815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E1AC803-78CA-3DD0-A10C-3CAC4D1CC8C4}"/>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NXP GUI Setup</a:t>
            </a:r>
          </a:p>
          <a:p>
            <a:r>
              <a:rPr lang="en-US" dirty="0"/>
              <a:t>9. PROG tab opens the device programming window that contains 2 sections: </a:t>
            </a:r>
            <a:r>
              <a:rPr lang="en-US" i="1" dirty="0"/>
              <a:t>Device Programming Configuration</a:t>
            </a:r>
            <a:r>
              <a:rPr lang="en-US" dirty="0"/>
              <a:t> and </a:t>
            </a:r>
            <a:r>
              <a:rPr lang="en-US" i="1" dirty="0"/>
              <a:t>Fuse Box Status</a:t>
            </a:r>
            <a:r>
              <a:rPr lang="en-US" dirty="0"/>
              <a:t>. Click the </a:t>
            </a:r>
            <a:r>
              <a:rPr lang="en-US" i="1" dirty="0"/>
              <a:t>Read</a:t>
            </a:r>
            <a:r>
              <a:rPr lang="en-US" dirty="0"/>
              <a:t> button in the </a:t>
            </a:r>
            <a:r>
              <a:rPr lang="en-US" i="1" dirty="0"/>
              <a:t>Fuse Box Status </a:t>
            </a:r>
            <a:r>
              <a:rPr lang="en-US" dirty="0"/>
              <a:t>section to check the current fuse flags.</a:t>
            </a:r>
          </a:p>
        </p:txBody>
      </p:sp>
      <p:sp>
        <p:nvSpPr>
          <p:cNvPr id="3" name="Slide Number Placeholder 2">
            <a:extLst>
              <a:ext uri="{FF2B5EF4-FFF2-40B4-BE49-F238E27FC236}">
                <a16:creationId xmlns:a16="http://schemas.microsoft.com/office/drawing/2014/main" id="{085FC59D-7681-3671-4B40-DD0D9ED950BD}"/>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8973B941-8FB3-6EA1-BBE4-BD93670005F2}"/>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7" name="Picture 6">
            <a:extLst>
              <a:ext uri="{FF2B5EF4-FFF2-40B4-BE49-F238E27FC236}">
                <a16:creationId xmlns:a16="http://schemas.microsoft.com/office/drawing/2014/main" id="{A0841D7B-72F6-9166-460B-CA5EA3297680}"/>
              </a:ext>
            </a:extLst>
          </p:cNvPr>
          <p:cNvPicPr>
            <a:picLocks noGrp="1" noRot="1" noChangeAspect="1" noMove="1" noResize="1" noEditPoints="1" noAdjustHandles="1" noChangeArrowheads="1" noChangeShapeType="1" noCrop="1"/>
          </p:cNvPicPr>
          <p:nvPr/>
        </p:nvPicPr>
        <p:blipFill>
          <a:blip r:embed="rId2"/>
          <a:stretch>
            <a:fillRect/>
          </a:stretch>
        </p:blipFill>
        <p:spPr>
          <a:xfrm>
            <a:off x="1249798" y="2397761"/>
            <a:ext cx="9692403" cy="3388576"/>
          </a:xfrm>
          <a:prstGeom prst="rect">
            <a:avLst/>
          </a:prstGeom>
        </p:spPr>
      </p:pic>
      <p:sp>
        <p:nvSpPr>
          <p:cNvPr id="5" name="Rectangle 4">
            <a:extLst>
              <a:ext uri="{FF2B5EF4-FFF2-40B4-BE49-F238E27FC236}">
                <a16:creationId xmlns:a16="http://schemas.microsoft.com/office/drawing/2014/main" id="{F91A6FC9-9EFB-901A-EE5B-146899F19C10}"/>
              </a:ext>
            </a:extLst>
          </p:cNvPr>
          <p:cNvSpPr>
            <a:spLocks noGrp="1" noRot="1" noMove="1" noResize="1" noEditPoints="1" noAdjustHandles="1" noChangeArrowheads="1" noChangeShapeType="1"/>
          </p:cNvSpPr>
          <p:nvPr/>
        </p:nvSpPr>
        <p:spPr>
          <a:xfrm>
            <a:off x="3429000" y="3135086"/>
            <a:ext cx="2449286" cy="1992085"/>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8F08E1-3430-7922-D4BF-3367553C02D2}"/>
              </a:ext>
            </a:extLst>
          </p:cNvPr>
          <p:cNvSpPr>
            <a:spLocks noGrp="1" noRot="1" noMove="1" noResize="1" noEditPoints="1" noAdjustHandles="1" noChangeArrowheads="1" noChangeShapeType="1"/>
          </p:cNvSpPr>
          <p:nvPr/>
        </p:nvSpPr>
        <p:spPr>
          <a:xfrm>
            <a:off x="5878286" y="3135086"/>
            <a:ext cx="4204606" cy="1992085"/>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5302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A815B-80C3-9EF8-863A-B1C4DC998AC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FC51746-2714-C0B5-2DBC-BC9711FED70F}"/>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NXP GUI Setup</a:t>
            </a:r>
          </a:p>
          <a:p>
            <a:r>
              <a:rPr lang="en-US" dirty="0"/>
              <a:t>10. If the power is blank, you should see all zeros. </a:t>
            </a:r>
          </a:p>
        </p:txBody>
      </p:sp>
      <p:sp>
        <p:nvSpPr>
          <p:cNvPr id="3" name="Slide Number Placeholder 2">
            <a:extLst>
              <a:ext uri="{FF2B5EF4-FFF2-40B4-BE49-F238E27FC236}">
                <a16:creationId xmlns:a16="http://schemas.microsoft.com/office/drawing/2014/main" id="{29C3DA4F-FF25-D750-1DA7-7828A04417C5}"/>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8DE62C40-09F8-33D0-3491-A7900DD1804A}"/>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6" name="Picture 5">
            <a:extLst>
              <a:ext uri="{FF2B5EF4-FFF2-40B4-BE49-F238E27FC236}">
                <a16:creationId xmlns:a16="http://schemas.microsoft.com/office/drawing/2014/main" id="{6EE968B4-4EEB-32D9-CC12-9D246446AA39}"/>
              </a:ext>
            </a:extLst>
          </p:cNvPr>
          <p:cNvPicPr>
            <a:picLocks noGrp="1" noRot="1" noChangeAspect="1" noMove="1" noResize="1" noEditPoints="1" noAdjustHandles="1" noChangeArrowheads="1" noChangeShapeType="1" noCrop="1"/>
          </p:cNvPicPr>
          <p:nvPr/>
        </p:nvPicPr>
        <p:blipFill>
          <a:blip r:embed="rId2"/>
          <a:stretch>
            <a:fillRect/>
          </a:stretch>
        </p:blipFill>
        <p:spPr>
          <a:xfrm>
            <a:off x="2318812" y="1947983"/>
            <a:ext cx="7554375" cy="3583486"/>
          </a:xfrm>
          <a:prstGeom prst="rect">
            <a:avLst/>
          </a:prstGeom>
        </p:spPr>
      </p:pic>
      <p:sp>
        <p:nvSpPr>
          <p:cNvPr id="5" name="Rectangle 4">
            <a:extLst>
              <a:ext uri="{FF2B5EF4-FFF2-40B4-BE49-F238E27FC236}">
                <a16:creationId xmlns:a16="http://schemas.microsoft.com/office/drawing/2014/main" id="{7F86B815-759D-3985-DC10-5B75A7FA6777}"/>
              </a:ext>
            </a:extLst>
          </p:cNvPr>
          <p:cNvSpPr>
            <a:spLocks noGrp="1" noRot="1" noMove="1" noResize="1" noEditPoints="1" noAdjustHandles="1" noChangeArrowheads="1" noChangeShapeType="1"/>
          </p:cNvSpPr>
          <p:nvPr/>
        </p:nvSpPr>
        <p:spPr>
          <a:xfrm>
            <a:off x="3126922" y="2725002"/>
            <a:ext cx="318407" cy="26312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2B84D88-4C41-CC78-6985-1F146E7FCAB9}"/>
              </a:ext>
            </a:extLst>
          </p:cNvPr>
          <p:cNvSpPr>
            <a:spLocks noGrp="1" noRot="1" noMove="1" noResize="1" noEditPoints="1" noAdjustHandles="1" noChangeArrowheads="1" noChangeShapeType="1"/>
          </p:cNvSpPr>
          <p:nvPr/>
        </p:nvSpPr>
        <p:spPr>
          <a:xfrm>
            <a:off x="4699910" y="2730446"/>
            <a:ext cx="318407" cy="26312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6560B3F-2D84-0C51-5474-1B7E012507BD}"/>
              </a:ext>
            </a:extLst>
          </p:cNvPr>
          <p:cNvSpPr>
            <a:spLocks noGrp="1" noRot="1" noMove="1" noResize="1" noEditPoints="1" noAdjustHandles="1" noChangeArrowheads="1" noChangeShapeType="1"/>
          </p:cNvSpPr>
          <p:nvPr/>
        </p:nvSpPr>
        <p:spPr>
          <a:xfrm>
            <a:off x="6528709" y="2728575"/>
            <a:ext cx="318407" cy="26312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19544AE-B5F9-EA2C-D5D1-C629E6B351C5}"/>
              </a:ext>
            </a:extLst>
          </p:cNvPr>
          <p:cNvSpPr>
            <a:spLocks noGrp="1" noRot="1" noMove="1" noResize="1" noEditPoints="1" noAdjustHandles="1" noChangeArrowheads="1" noChangeShapeType="1"/>
          </p:cNvSpPr>
          <p:nvPr/>
        </p:nvSpPr>
        <p:spPr>
          <a:xfrm>
            <a:off x="8628289" y="2725002"/>
            <a:ext cx="318407" cy="26312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7238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44E77-8943-16ED-BA4F-4640B9F2B3F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DA268CD-3D98-DE40-B575-D1ECBE02291B}"/>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dirty="0"/>
              <a:t>11. To load the configuration, click on </a:t>
            </a:r>
            <a:r>
              <a:rPr lang="en-US" i="1" dirty="0"/>
              <a:t>Browse</a:t>
            </a:r>
            <a:r>
              <a:rPr lang="en-US" dirty="0"/>
              <a:t> in the </a:t>
            </a:r>
            <a:r>
              <a:rPr lang="en-US" i="1" dirty="0"/>
              <a:t>Device Programming Configuration </a:t>
            </a:r>
            <a:r>
              <a:rPr lang="en-US" dirty="0"/>
              <a:t>section. </a:t>
            </a:r>
          </a:p>
        </p:txBody>
      </p:sp>
      <p:sp>
        <p:nvSpPr>
          <p:cNvPr id="3" name="Slide Number Placeholder 2">
            <a:extLst>
              <a:ext uri="{FF2B5EF4-FFF2-40B4-BE49-F238E27FC236}">
                <a16:creationId xmlns:a16="http://schemas.microsoft.com/office/drawing/2014/main" id="{30B8684F-A462-AB2A-E73E-0EF1BA37D12D}"/>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A75E1F2F-24B6-80F3-7802-609A52AB43B2}"/>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8" name="Picture 7">
            <a:extLst>
              <a:ext uri="{FF2B5EF4-FFF2-40B4-BE49-F238E27FC236}">
                <a16:creationId xmlns:a16="http://schemas.microsoft.com/office/drawing/2014/main" id="{A5389166-5970-0E8B-6ED4-C79750AFEAC1}"/>
              </a:ext>
            </a:extLst>
          </p:cNvPr>
          <p:cNvPicPr>
            <a:picLocks noChangeAspect="1"/>
          </p:cNvPicPr>
          <p:nvPr/>
        </p:nvPicPr>
        <p:blipFill>
          <a:blip r:embed="rId2"/>
          <a:stretch>
            <a:fillRect/>
          </a:stretch>
        </p:blipFill>
        <p:spPr>
          <a:xfrm>
            <a:off x="3648273" y="1362500"/>
            <a:ext cx="4895453" cy="4662987"/>
          </a:xfrm>
          <a:prstGeom prst="rect">
            <a:avLst/>
          </a:prstGeom>
        </p:spPr>
      </p:pic>
    </p:spTree>
    <p:extLst>
      <p:ext uri="{BB962C8B-B14F-4D97-AF65-F5344CB8AC3E}">
        <p14:creationId xmlns:p14="http://schemas.microsoft.com/office/powerpoint/2010/main" val="939676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F57E-EF55-D46E-32E0-A16484E41EC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C2142AC-F800-E042-9287-CCA68264BE0B}"/>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dirty="0"/>
              <a:t>12. Navigate through your Windows File Explorer, select the desired file and open it. </a:t>
            </a:r>
          </a:p>
        </p:txBody>
      </p:sp>
      <p:sp>
        <p:nvSpPr>
          <p:cNvPr id="3" name="Slide Number Placeholder 2">
            <a:extLst>
              <a:ext uri="{FF2B5EF4-FFF2-40B4-BE49-F238E27FC236}">
                <a16:creationId xmlns:a16="http://schemas.microsoft.com/office/drawing/2014/main" id="{F249210A-E631-BC65-1E2D-66D0859EF886}"/>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F773C68F-EB09-E5F9-98B0-BAB5208F5505}"/>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6" name="Picture 5">
            <a:extLst>
              <a:ext uri="{FF2B5EF4-FFF2-40B4-BE49-F238E27FC236}">
                <a16:creationId xmlns:a16="http://schemas.microsoft.com/office/drawing/2014/main" id="{06CFC4C3-A00C-2228-108C-F4CE0D77FA19}"/>
              </a:ext>
            </a:extLst>
          </p:cNvPr>
          <p:cNvPicPr>
            <a:picLocks noChangeAspect="1"/>
          </p:cNvPicPr>
          <p:nvPr/>
        </p:nvPicPr>
        <p:blipFill>
          <a:blip r:embed="rId2"/>
          <a:stretch>
            <a:fillRect/>
          </a:stretch>
        </p:blipFill>
        <p:spPr>
          <a:xfrm>
            <a:off x="2703273" y="1555072"/>
            <a:ext cx="7048752" cy="4145357"/>
          </a:xfrm>
          <a:prstGeom prst="rect">
            <a:avLst/>
          </a:prstGeom>
        </p:spPr>
      </p:pic>
    </p:spTree>
    <p:extLst>
      <p:ext uri="{BB962C8B-B14F-4D97-AF65-F5344CB8AC3E}">
        <p14:creationId xmlns:p14="http://schemas.microsoft.com/office/powerpoint/2010/main" val="2182350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C4205-CA00-962A-696D-02E94E6D347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83237A2-2C27-C110-9E80-375EE90A3E53}"/>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dirty="0"/>
              <a:t>13. Then, click </a:t>
            </a:r>
            <a:r>
              <a:rPr lang="en-US" i="1" dirty="0"/>
              <a:t>Program</a:t>
            </a:r>
            <a:r>
              <a:rPr lang="en-US" dirty="0"/>
              <a:t> in the </a:t>
            </a:r>
            <a:r>
              <a:rPr lang="en-US" i="1" dirty="0"/>
              <a:t>Device Programming Configuration </a:t>
            </a:r>
            <a:r>
              <a:rPr lang="en-US" dirty="0"/>
              <a:t>section. </a:t>
            </a:r>
          </a:p>
        </p:txBody>
      </p:sp>
      <p:sp>
        <p:nvSpPr>
          <p:cNvPr id="3" name="Slide Number Placeholder 2">
            <a:extLst>
              <a:ext uri="{FF2B5EF4-FFF2-40B4-BE49-F238E27FC236}">
                <a16:creationId xmlns:a16="http://schemas.microsoft.com/office/drawing/2014/main" id="{B79DB16B-341B-945B-43F1-884023A190EF}"/>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82A3E6DD-26EE-725A-581A-3D755767BE89}"/>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7" name="Picture 6">
            <a:extLst>
              <a:ext uri="{FF2B5EF4-FFF2-40B4-BE49-F238E27FC236}">
                <a16:creationId xmlns:a16="http://schemas.microsoft.com/office/drawing/2014/main" id="{3E9A6FFF-12FB-BB57-858E-7AA7D9FB9AF3}"/>
              </a:ext>
            </a:extLst>
          </p:cNvPr>
          <p:cNvPicPr>
            <a:picLocks noChangeAspect="1"/>
          </p:cNvPicPr>
          <p:nvPr/>
        </p:nvPicPr>
        <p:blipFill>
          <a:blip r:embed="rId2"/>
          <a:stretch>
            <a:fillRect/>
          </a:stretch>
        </p:blipFill>
        <p:spPr>
          <a:xfrm>
            <a:off x="1605181" y="1365506"/>
            <a:ext cx="9033422" cy="4177785"/>
          </a:xfrm>
          <a:prstGeom prst="rect">
            <a:avLst/>
          </a:prstGeom>
        </p:spPr>
      </p:pic>
    </p:spTree>
    <p:extLst>
      <p:ext uri="{BB962C8B-B14F-4D97-AF65-F5344CB8AC3E}">
        <p14:creationId xmlns:p14="http://schemas.microsoft.com/office/powerpoint/2010/main" val="3434335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22175-D998-CA35-0954-0678AD4B215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2219AF1-E851-FE5C-FDE4-264675977C0D}"/>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dirty="0"/>
              <a:t>14. Once the process is completed, a pop-up window will confirm that programming was successful. </a:t>
            </a:r>
          </a:p>
        </p:txBody>
      </p:sp>
      <p:sp>
        <p:nvSpPr>
          <p:cNvPr id="3" name="Slide Number Placeholder 2">
            <a:extLst>
              <a:ext uri="{FF2B5EF4-FFF2-40B4-BE49-F238E27FC236}">
                <a16:creationId xmlns:a16="http://schemas.microsoft.com/office/drawing/2014/main" id="{928D58C3-B9D0-7A8C-DA74-AAF2154B0A12}"/>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86476B34-C753-E108-89B2-8B2FB33B0487}"/>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9" name="Picture 8">
            <a:extLst>
              <a:ext uri="{FF2B5EF4-FFF2-40B4-BE49-F238E27FC236}">
                <a16:creationId xmlns:a16="http://schemas.microsoft.com/office/drawing/2014/main" id="{174B94CA-21F7-F12E-04F3-FBDBB63F185C}"/>
              </a:ext>
            </a:extLst>
          </p:cNvPr>
          <p:cNvPicPr>
            <a:picLocks noChangeAspect="1"/>
          </p:cNvPicPr>
          <p:nvPr/>
        </p:nvPicPr>
        <p:blipFill>
          <a:blip r:embed="rId2"/>
          <a:stretch>
            <a:fillRect/>
          </a:stretch>
        </p:blipFill>
        <p:spPr>
          <a:xfrm>
            <a:off x="3755068" y="2414083"/>
            <a:ext cx="4417872" cy="2029833"/>
          </a:xfrm>
          <a:prstGeom prst="rect">
            <a:avLst/>
          </a:prstGeom>
        </p:spPr>
      </p:pic>
    </p:spTree>
    <p:extLst>
      <p:ext uri="{BB962C8B-B14F-4D97-AF65-F5344CB8AC3E}">
        <p14:creationId xmlns:p14="http://schemas.microsoft.com/office/powerpoint/2010/main" val="31305381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0D6C1-3F11-2120-7521-E51CA94CB1E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51CAAA1-9F20-B673-B073-7F405D968903}"/>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dirty="0"/>
              <a:t>15. Follow the instructions in the pop-up and switch off 8V debug voltage in the board. The device will automatically power up in debug mode using the newly programmed OTP configuration. </a:t>
            </a:r>
          </a:p>
        </p:txBody>
      </p:sp>
      <p:sp>
        <p:nvSpPr>
          <p:cNvPr id="3" name="Slide Number Placeholder 2">
            <a:extLst>
              <a:ext uri="{FF2B5EF4-FFF2-40B4-BE49-F238E27FC236}">
                <a16:creationId xmlns:a16="http://schemas.microsoft.com/office/drawing/2014/main" id="{4A610BDE-6B7F-5BE2-A9F8-15311E36862C}"/>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B789211B-3763-DC3F-AFA1-CCA0B7A6D2F8}"/>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6" name="Picture 5">
            <a:extLst>
              <a:ext uri="{FF2B5EF4-FFF2-40B4-BE49-F238E27FC236}">
                <a16:creationId xmlns:a16="http://schemas.microsoft.com/office/drawing/2014/main" id="{56C5EC57-98B0-AA95-9C77-B9F372155161}"/>
              </a:ext>
            </a:extLst>
          </p:cNvPr>
          <p:cNvPicPr>
            <a:picLocks noChangeAspect="1"/>
          </p:cNvPicPr>
          <p:nvPr/>
        </p:nvPicPr>
        <p:blipFill>
          <a:blip r:embed="rId2"/>
          <a:stretch>
            <a:fillRect/>
          </a:stretch>
        </p:blipFill>
        <p:spPr>
          <a:xfrm>
            <a:off x="3103880" y="1467108"/>
            <a:ext cx="5984240" cy="4558809"/>
          </a:xfrm>
          <a:prstGeom prst="rect">
            <a:avLst/>
          </a:prstGeom>
        </p:spPr>
      </p:pic>
    </p:spTree>
    <p:extLst>
      <p:ext uri="{BB962C8B-B14F-4D97-AF65-F5344CB8AC3E}">
        <p14:creationId xmlns:p14="http://schemas.microsoft.com/office/powerpoint/2010/main" val="3766794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8030F-A04A-E248-8CDF-84EE823531A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309E813-DEE3-1C0F-76FA-02FCA181183C}"/>
              </a:ext>
            </a:extLst>
          </p:cNvPr>
          <p:cNvSpPr>
            <a:spLocks noGrp="1"/>
          </p:cNvSpPr>
          <p:nvPr>
            <p:ph type="body" sz="quarter" idx="12"/>
          </p:nvPr>
        </p:nvSpPr>
        <p:spPr>
          <a:xfrm>
            <a:off x="268817" y="658946"/>
            <a:ext cx="4246739" cy="5075810"/>
          </a:xfrm>
        </p:spPr>
        <p:txBody>
          <a:bodyPr vert="horz" lIns="108000" tIns="45720" rIns="91440" bIns="45720" rtlCol="0">
            <a:normAutofit/>
          </a:bodyPr>
          <a:lstStyle/>
          <a:p>
            <a:r>
              <a:rPr lang="en-US" b="1" i="0" kern="1200" dirty="0">
                <a:latin typeface="Arial" charset="0"/>
                <a:ea typeface="+mn-ea"/>
                <a:cs typeface="+mn-cs"/>
              </a:rPr>
              <a:t>Supported Devices</a:t>
            </a:r>
          </a:p>
          <a:p>
            <a:pPr lvl="0" defTabSz="914400" eaLnBrk="0" fontAlgn="base" hangingPunct="0">
              <a:lnSpc>
                <a:spcPct val="100000"/>
              </a:lnSpc>
              <a:spcBef>
                <a:spcPct val="0"/>
              </a:spcBef>
              <a:spcAft>
                <a:spcPct val="0"/>
              </a:spcAft>
              <a:buClrTx/>
              <a:buFontTx/>
              <a:buChar char="•"/>
            </a:pPr>
            <a:r>
              <a:rPr lang="en-US" altLang="en-US" sz="1800" dirty="0">
                <a:latin typeface="+mn-lt"/>
                <a:cs typeface="Poppins" panose="00000500000000000000" pitchFamily="2" charset="0"/>
              </a:rPr>
              <a:t>Power Management</a:t>
            </a:r>
          </a:p>
          <a:p>
            <a:pPr marL="457200" lvl="1" defTabSz="914400" eaLnBrk="0" fontAlgn="base" hangingPunct="0">
              <a:lnSpc>
                <a:spcPct val="100000"/>
              </a:lnSpc>
              <a:spcBef>
                <a:spcPct val="0"/>
              </a:spcBef>
              <a:spcAft>
                <a:spcPct val="0"/>
              </a:spcAft>
              <a:buClrTx/>
              <a:buSzTx/>
              <a:buFontTx/>
              <a:buChar char="•"/>
            </a:pPr>
            <a:r>
              <a:rPr lang="en-US" altLang="en-US" sz="1800" dirty="0">
                <a:latin typeface="+mn-lt"/>
                <a:cs typeface="Poppins" panose="00000500000000000000" pitchFamily="2" charset="0"/>
              </a:rPr>
              <a:t>PMICs and SBCs</a:t>
            </a:r>
          </a:p>
          <a:p>
            <a:pPr marL="914400" lvl="2" defTabSz="914400" eaLnBrk="0" fontAlgn="base" hangingPunct="0">
              <a:lnSpc>
                <a:spcPct val="100000"/>
              </a:lnSpc>
              <a:spcBef>
                <a:spcPct val="0"/>
              </a:spcBef>
              <a:spcAft>
                <a:spcPct val="0"/>
              </a:spcAft>
              <a:buClrTx/>
              <a:buFontTx/>
              <a:buChar char="•"/>
            </a:pPr>
            <a:r>
              <a:rPr lang="en-US" altLang="en-US" sz="1800" dirty="0">
                <a:latin typeface="+mn-lt"/>
                <a:cs typeface="Poppins" panose="00000500000000000000" pitchFamily="2" charset="0"/>
              </a:rPr>
              <a:t>12 V, 24 V, and 48 V SBC Solutions</a:t>
            </a:r>
          </a:p>
          <a:p>
            <a:pPr marL="1371600" lvl="3" defTabSz="914400" eaLnBrk="0" fontAlgn="base" hangingPunct="0">
              <a:lnSpc>
                <a:spcPct val="100000"/>
              </a:lnSpc>
              <a:spcBef>
                <a:spcPct val="0"/>
              </a:spcBef>
              <a:spcAft>
                <a:spcPct val="0"/>
              </a:spcAft>
              <a:buClrTx/>
              <a:buSzTx/>
              <a:buFontTx/>
              <a:buChar char="•"/>
            </a:pPr>
            <a:r>
              <a:rPr lang="en-US" altLang="en-US" sz="1800" dirty="0">
                <a:solidFill>
                  <a:srgbClr val="215BD6"/>
                </a:solidFill>
                <a:latin typeface="+mn-lt"/>
                <a:cs typeface="Poppins" panose="00000500000000000000" pitchFamily="2" charset="0"/>
                <a:hlinkClick r:id="rId3"/>
              </a:rPr>
              <a:t>FS23</a:t>
            </a:r>
            <a:endParaRPr lang="en-US" altLang="en-US" sz="1800" dirty="0">
              <a:solidFill>
                <a:srgbClr val="000000"/>
              </a:solidFill>
              <a:latin typeface="+mn-lt"/>
              <a:cs typeface="Poppins" panose="00000500000000000000" pitchFamily="2" charset="0"/>
            </a:endParaRPr>
          </a:p>
          <a:p>
            <a:pPr marL="1371600" lvl="3" defTabSz="914400" eaLnBrk="0" fontAlgn="base" hangingPunct="0">
              <a:lnSpc>
                <a:spcPct val="100000"/>
              </a:lnSpc>
              <a:spcBef>
                <a:spcPct val="0"/>
              </a:spcBef>
              <a:spcAft>
                <a:spcPct val="0"/>
              </a:spcAft>
              <a:buClrTx/>
              <a:buSzTx/>
              <a:buFontTx/>
              <a:buChar char="•"/>
            </a:pPr>
            <a:r>
              <a:rPr lang="en-US" altLang="en-US" sz="1800" dirty="0">
                <a:solidFill>
                  <a:srgbClr val="215BD6"/>
                </a:solidFill>
                <a:latin typeface="+mn-lt"/>
                <a:cs typeface="Poppins" panose="00000500000000000000" pitchFamily="2" charset="0"/>
                <a:hlinkClick r:id="rId4"/>
              </a:rPr>
              <a:t>FS24</a:t>
            </a:r>
            <a:endParaRPr lang="en-US" altLang="en-US" sz="1800" dirty="0">
              <a:solidFill>
                <a:srgbClr val="000000"/>
              </a:solidFill>
              <a:latin typeface="+mn-lt"/>
              <a:cs typeface="Poppins" panose="00000500000000000000" pitchFamily="2" charset="0"/>
            </a:endParaRPr>
          </a:p>
          <a:p>
            <a:pPr marL="1371600" lvl="3" defTabSz="914400" eaLnBrk="0" fontAlgn="base" hangingPunct="0">
              <a:lnSpc>
                <a:spcPct val="100000"/>
              </a:lnSpc>
              <a:spcBef>
                <a:spcPct val="0"/>
              </a:spcBef>
              <a:spcAft>
                <a:spcPct val="0"/>
              </a:spcAft>
              <a:buClrTx/>
              <a:buSzTx/>
              <a:buFontTx/>
              <a:buChar char="•"/>
            </a:pPr>
            <a:r>
              <a:rPr lang="en-US" altLang="en-US" sz="1800" dirty="0">
                <a:solidFill>
                  <a:srgbClr val="215BD6"/>
                </a:solidFill>
                <a:latin typeface="+mn-lt"/>
                <a:cs typeface="Poppins" panose="00000500000000000000" pitchFamily="2" charset="0"/>
                <a:hlinkClick r:id="rId5"/>
              </a:rPr>
              <a:t>FS26</a:t>
            </a:r>
            <a:endParaRPr lang="en-US" altLang="en-US" sz="1800" dirty="0">
              <a:solidFill>
                <a:srgbClr val="000000"/>
              </a:solidFill>
              <a:latin typeface="+mn-lt"/>
              <a:cs typeface="Poppins" panose="00000500000000000000" pitchFamily="2" charset="0"/>
            </a:endParaRPr>
          </a:p>
          <a:p>
            <a:pPr marL="1371600" lvl="3" defTabSz="914400" eaLnBrk="0" fontAlgn="base" hangingPunct="0">
              <a:lnSpc>
                <a:spcPct val="100000"/>
              </a:lnSpc>
              <a:spcBef>
                <a:spcPct val="0"/>
              </a:spcBef>
              <a:spcAft>
                <a:spcPct val="0"/>
              </a:spcAft>
              <a:buClrTx/>
              <a:buSzTx/>
              <a:buFontTx/>
              <a:buChar char="•"/>
            </a:pPr>
            <a:r>
              <a:rPr lang="en-US" altLang="en-US" sz="1800" dirty="0">
                <a:solidFill>
                  <a:srgbClr val="215BD6"/>
                </a:solidFill>
                <a:latin typeface="+mn-lt"/>
                <a:cs typeface="Poppins" panose="00000500000000000000" pitchFamily="2" charset="0"/>
                <a:hlinkClick r:id="rId6"/>
              </a:rPr>
              <a:t>FS5600</a:t>
            </a:r>
            <a:endParaRPr lang="en-US" altLang="en-US" sz="1800" dirty="0">
              <a:solidFill>
                <a:srgbClr val="000000"/>
              </a:solidFill>
              <a:latin typeface="+mn-lt"/>
              <a:cs typeface="Poppins" panose="00000500000000000000" pitchFamily="2" charset="0"/>
            </a:endParaRPr>
          </a:p>
          <a:p>
            <a:pPr marL="1371600" lvl="3" defTabSz="914400" eaLnBrk="0" fontAlgn="base" hangingPunct="0">
              <a:lnSpc>
                <a:spcPct val="100000"/>
              </a:lnSpc>
              <a:spcBef>
                <a:spcPct val="0"/>
              </a:spcBef>
              <a:spcAft>
                <a:spcPct val="0"/>
              </a:spcAft>
              <a:buClrTx/>
              <a:buSzTx/>
              <a:buFontTx/>
              <a:buChar char="•"/>
            </a:pPr>
            <a:r>
              <a:rPr lang="en-US" altLang="en-US" sz="1800" dirty="0">
                <a:solidFill>
                  <a:srgbClr val="215BD6"/>
                </a:solidFill>
                <a:latin typeface="+mn-lt"/>
                <a:cs typeface="Poppins" panose="00000500000000000000" pitchFamily="2" charset="0"/>
                <a:hlinkClick r:id="rId7"/>
              </a:rPr>
              <a:t>FS86</a:t>
            </a:r>
            <a:endParaRPr lang="en-US" altLang="en-US" sz="1800" dirty="0">
              <a:solidFill>
                <a:srgbClr val="000000"/>
              </a:solidFill>
              <a:latin typeface="+mn-lt"/>
              <a:cs typeface="Poppins" panose="00000500000000000000" pitchFamily="2" charset="0"/>
            </a:endParaRPr>
          </a:p>
          <a:p>
            <a:pPr marL="1371600" lvl="3" defTabSz="914400" eaLnBrk="0" fontAlgn="base" hangingPunct="0">
              <a:lnSpc>
                <a:spcPct val="100000"/>
              </a:lnSpc>
              <a:spcBef>
                <a:spcPct val="0"/>
              </a:spcBef>
              <a:spcAft>
                <a:spcPct val="0"/>
              </a:spcAft>
              <a:buClrTx/>
              <a:buSzTx/>
              <a:buFontTx/>
              <a:buChar char="•"/>
            </a:pPr>
            <a:r>
              <a:rPr lang="en-US" altLang="en-US" sz="1800" dirty="0">
                <a:solidFill>
                  <a:srgbClr val="215BD6"/>
                </a:solidFill>
                <a:latin typeface="+mn-lt"/>
                <a:cs typeface="Poppins" panose="00000500000000000000" pitchFamily="2" charset="0"/>
                <a:hlinkClick r:id="rId8"/>
              </a:rPr>
              <a:t>VR5510</a:t>
            </a:r>
            <a:endParaRPr lang="en-US" altLang="en-US" sz="1800" dirty="0">
              <a:solidFill>
                <a:srgbClr val="000000"/>
              </a:solidFill>
              <a:latin typeface="+mn-lt"/>
              <a:cs typeface="Poppins" panose="00000500000000000000" pitchFamily="2" charset="0"/>
            </a:endParaRPr>
          </a:p>
          <a:p>
            <a:endParaRPr lang="en-US" b="1" dirty="0"/>
          </a:p>
          <a:p>
            <a:endParaRPr lang="en-US" b="1" i="0" kern="1200" dirty="0">
              <a:latin typeface="Arial" charset="0"/>
              <a:ea typeface="+mn-ea"/>
              <a:cs typeface="+mn-cs"/>
            </a:endParaRPr>
          </a:p>
        </p:txBody>
      </p:sp>
      <p:sp>
        <p:nvSpPr>
          <p:cNvPr id="3" name="Slide Number Placeholder 2">
            <a:extLst>
              <a:ext uri="{FF2B5EF4-FFF2-40B4-BE49-F238E27FC236}">
                <a16:creationId xmlns:a16="http://schemas.microsoft.com/office/drawing/2014/main" id="{B4A96C3B-A388-7E47-8C14-38FE05DB03A9}"/>
              </a:ext>
            </a:extLst>
          </p:cNvPr>
          <p:cNvSpPr>
            <a:spLocks noGrp="1"/>
          </p:cNvSpPr>
          <p:nvPr>
            <p:ph type="sldNum" sz="quarter" idx="11"/>
          </p:nvPr>
        </p:nvSpPr>
        <p:spPr>
          <a:xfrm>
            <a:off x="7681737" y="6346518"/>
            <a:ext cx="639367" cy="365125"/>
          </a:xfrm>
        </p:spPr>
        <p:txBody>
          <a:bodyPr tIns="46800" rIns="0" anchor="ctr" anchorCtr="0">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5233881E-D757-FCE2-4A36-CDB4BE8EDE81}"/>
              </a:ext>
            </a:extLst>
          </p:cNvPr>
          <p:cNvSpPr>
            <a:spLocks noGrp="1"/>
          </p:cNvSpPr>
          <p:nvPr>
            <p:ph type="title"/>
          </p:nvPr>
        </p:nvSpPr>
        <p:spPr>
          <a:xfrm>
            <a:off x="267858" y="0"/>
            <a:ext cx="11708068" cy="643112"/>
          </a:xfrm>
        </p:spPr>
        <p:txBody>
          <a:bodyPr vert="horz" lIns="91440" tIns="45720" rIns="91440" bIns="45720" rtlCol="0" anchor="t">
            <a:normAutofit/>
          </a:bodyPr>
          <a:lstStyle/>
          <a:p>
            <a:r>
              <a:rPr lang="en-US" b="1" i="0" kern="1200" dirty="0">
                <a:latin typeface="Arial" charset="0"/>
                <a:ea typeface="+mj-ea"/>
                <a:cs typeface="+mj-cs"/>
              </a:rPr>
              <a:t>Installation Guide to </a:t>
            </a:r>
            <a:r>
              <a:rPr lang="en-US" dirty="0">
                <a:latin typeface="Arial"/>
                <a:cs typeface="Arial"/>
              </a:rPr>
              <a:t>NXP GUI</a:t>
            </a:r>
            <a:endParaRPr lang="en-US" b="1" i="0" kern="1200" dirty="0">
              <a:latin typeface="Arial" charset="0"/>
              <a:ea typeface="+mj-ea"/>
              <a:cs typeface="+mj-cs"/>
            </a:endParaRPr>
          </a:p>
        </p:txBody>
      </p:sp>
      <p:sp>
        <p:nvSpPr>
          <p:cNvPr id="11" name="TextBox 10">
            <a:extLst>
              <a:ext uri="{FF2B5EF4-FFF2-40B4-BE49-F238E27FC236}">
                <a16:creationId xmlns:a16="http://schemas.microsoft.com/office/drawing/2014/main" id="{04D2C0CE-B89D-1D39-0E62-8A70C7CD3F84}"/>
              </a:ext>
            </a:extLst>
          </p:cNvPr>
          <p:cNvSpPr txBox="1"/>
          <p:nvPr/>
        </p:nvSpPr>
        <p:spPr>
          <a:xfrm>
            <a:off x="762000" y="1711961"/>
            <a:ext cx="6654800" cy="2189479"/>
          </a:xfrm>
          <a:prstGeom prst="rect">
            <a:avLst/>
          </a:prstGeom>
        </p:spPr>
        <p:txBody>
          <a:bodyPr vert="horz" lIns="108000" tIns="45720" rIns="91440" bIns="45720" rtlCol="0">
            <a:normAutofit/>
          </a:bodyPr>
          <a:lstStyle/>
          <a:p>
            <a:pPr marL="0" marR="0" lvl="0" indent="0" algn="l" defTabSz="457189" rtl="0" eaLnBrk="1" fontAlgn="auto" latinLnBrk="0" hangingPunct="1">
              <a:lnSpc>
                <a:spcPct val="112000"/>
              </a:lnSpc>
              <a:spcBef>
                <a:spcPts val="0"/>
              </a:spcBef>
              <a:spcAft>
                <a:spcPts val="800"/>
              </a:spcAft>
              <a:buClr>
                <a:srgbClr val="7C0040"/>
              </a:buClr>
              <a:buSzTx/>
              <a:buFontTx/>
              <a:buNone/>
              <a:tabLst/>
              <a:defRPr/>
            </a:pPr>
            <a:endParaRPr kumimoji="0" lang="en-US" sz="1800" b="0" i="0" u="none" strike="noStrike" kern="1200" cap="none" spc="0" normalizeH="0" baseline="0" noProof="0" dirty="0">
              <a:ln>
                <a:noFill/>
              </a:ln>
              <a:solidFill>
                <a:srgbClr val="4C555C"/>
              </a:solidFill>
              <a:effectLst/>
              <a:uLnTx/>
              <a:uFillTx/>
              <a:latin typeface="Arial" charset="0"/>
              <a:ea typeface="+mn-ea"/>
              <a:cs typeface="+mn-cs"/>
            </a:endParaRPr>
          </a:p>
        </p:txBody>
      </p:sp>
      <p:sp>
        <p:nvSpPr>
          <p:cNvPr id="6" name="TextBox 5">
            <a:extLst>
              <a:ext uri="{FF2B5EF4-FFF2-40B4-BE49-F238E27FC236}">
                <a16:creationId xmlns:a16="http://schemas.microsoft.com/office/drawing/2014/main" id="{5C69FF3D-71DB-0BBA-1D8A-B432B9343F4E}"/>
              </a:ext>
            </a:extLst>
          </p:cNvPr>
          <p:cNvSpPr txBox="1"/>
          <p:nvPr/>
        </p:nvSpPr>
        <p:spPr>
          <a:xfrm>
            <a:off x="4222044" y="1123244"/>
            <a:ext cx="3747911" cy="3939540"/>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dirty="0">
                <a:cs typeface="Poppins" panose="00000500000000000000" pitchFamily="2" charset="0"/>
              </a:rPr>
              <a:t>Power Management</a:t>
            </a:r>
          </a:p>
          <a:p>
            <a:pPr lvl="1" eaLnBrk="0" fontAlgn="base" hangingPunct="0">
              <a:spcBef>
                <a:spcPct val="0"/>
              </a:spcBef>
              <a:spcAft>
                <a:spcPct val="0"/>
              </a:spcAft>
              <a:buFontTx/>
              <a:buChar char="•"/>
            </a:pPr>
            <a:r>
              <a:rPr lang="en-US" altLang="en-US" dirty="0">
                <a:cs typeface="Poppins" panose="00000500000000000000" pitchFamily="2" charset="0"/>
              </a:rPr>
              <a:t>PMICs and SBCs</a:t>
            </a:r>
          </a:p>
          <a:p>
            <a:pPr lvl="2" eaLnBrk="0" fontAlgn="base" hangingPunct="0">
              <a:spcBef>
                <a:spcPct val="0"/>
              </a:spcBef>
              <a:spcAft>
                <a:spcPct val="0"/>
              </a:spcAft>
              <a:buFontTx/>
              <a:buChar char="•"/>
            </a:pPr>
            <a:r>
              <a:rPr lang="en-US" altLang="en-US" dirty="0">
                <a:cs typeface="Poppins" panose="00000500000000000000" pitchFamily="2" charset="0"/>
              </a:rPr>
              <a:t>5 V PMIC Solutions</a:t>
            </a:r>
          </a:p>
          <a:p>
            <a:pPr lvl="3" eaLnBrk="0" fontAlgn="base" hangingPunct="0">
              <a:spcBef>
                <a:spcPct val="0"/>
              </a:spcBef>
              <a:spcAft>
                <a:spcPct val="0"/>
              </a:spcAft>
              <a:buFontTx/>
              <a:buChar char="•"/>
            </a:pPr>
            <a:r>
              <a:rPr lang="en-US" altLang="en-US" dirty="0">
                <a:solidFill>
                  <a:srgbClr val="215BD6"/>
                </a:solidFill>
                <a:cs typeface="Poppins" panose="00000500000000000000" pitchFamily="2" charset="0"/>
                <a:hlinkClick r:id="rId9"/>
              </a:rPr>
              <a:t>PF5020</a:t>
            </a:r>
            <a:endParaRPr lang="en-US" altLang="en-US" dirty="0">
              <a:solidFill>
                <a:srgbClr val="000000"/>
              </a:solidFill>
              <a:cs typeface="Poppins" panose="00000500000000000000" pitchFamily="2" charset="0"/>
            </a:endParaRPr>
          </a:p>
          <a:p>
            <a:pPr lvl="3" eaLnBrk="0" fontAlgn="base" hangingPunct="0">
              <a:spcBef>
                <a:spcPct val="0"/>
              </a:spcBef>
              <a:spcAft>
                <a:spcPct val="0"/>
              </a:spcAft>
              <a:buFontTx/>
              <a:buChar char="•"/>
            </a:pPr>
            <a:r>
              <a:rPr lang="en-US" altLang="en-US" dirty="0">
                <a:solidFill>
                  <a:srgbClr val="215BD6"/>
                </a:solidFill>
                <a:cs typeface="Poppins" panose="00000500000000000000" pitchFamily="2" charset="0"/>
                <a:hlinkClick r:id="rId10"/>
              </a:rPr>
              <a:t>PF5023</a:t>
            </a:r>
            <a:endParaRPr lang="en-US" altLang="en-US" dirty="0">
              <a:solidFill>
                <a:srgbClr val="000000"/>
              </a:solidFill>
              <a:cs typeface="Poppins" panose="00000500000000000000" pitchFamily="2" charset="0"/>
            </a:endParaRPr>
          </a:p>
          <a:p>
            <a:pPr lvl="3" eaLnBrk="0" fontAlgn="base" hangingPunct="0">
              <a:spcBef>
                <a:spcPct val="0"/>
              </a:spcBef>
              <a:spcAft>
                <a:spcPct val="0"/>
              </a:spcAft>
              <a:buFontTx/>
              <a:buChar char="•"/>
            </a:pPr>
            <a:r>
              <a:rPr lang="en-US" altLang="en-US" dirty="0">
                <a:solidFill>
                  <a:srgbClr val="215BD6"/>
                </a:solidFill>
                <a:cs typeface="Poppins" panose="00000500000000000000" pitchFamily="2" charset="0"/>
                <a:hlinkClick r:id="rId11"/>
              </a:rPr>
              <a:t>PF5024</a:t>
            </a:r>
            <a:endParaRPr lang="en-US" altLang="en-US" dirty="0">
              <a:solidFill>
                <a:srgbClr val="000000"/>
              </a:solidFill>
              <a:cs typeface="Poppins" panose="00000500000000000000" pitchFamily="2" charset="0"/>
            </a:endParaRPr>
          </a:p>
          <a:p>
            <a:pPr lvl="3" eaLnBrk="0" fontAlgn="base" hangingPunct="0">
              <a:spcBef>
                <a:spcPct val="0"/>
              </a:spcBef>
              <a:spcAft>
                <a:spcPct val="0"/>
              </a:spcAft>
              <a:buFontTx/>
              <a:buChar char="•"/>
            </a:pPr>
            <a:r>
              <a:rPr lang="en-US" altLang="en-US" dirty="0">
                <a:solidFill>
                  <a:srgbClr val="215BD6"/>
                </a:solidFill>
                <a:cs typeface="Poppins" panose="00000500000000000000" pitchFamily="2" charset="0"/>
                <a:hlinkClick r:id="rId12"/>
              </a:rPr>
              <a:t>PF5030</a:t>
            </a:r>
            <a:endParaRPr lang="en-US" altLang="en-US" dirty="0">
              <a:solidFill>
                <a:srgbClr val="000000"/>
              </a:solidFill>
              <a:cs typeface="Poppins" panose="00000500000000000000" pitchFamily="2" charset="0"/>
            </a:endParaRPr>
          </a:p>
          <a:p>
            <a:pPr lvl="3" eaLnBrk="0" fontAlgn="base" hangingPunct="0">
              <a:spcBef>
                <a:spcPct val="0"/>
              </a:spcBef>
              <a:spcAft>
                <a:spcPct val="0"/>
              </a:spcAft>
              <a:buFontTx/>
              <a:buChar char="•"/>
            </a:pPr>
            <a:r>
              <a:rPr lang="en-US" altLang="en-US" dirty="0">
                <a:solidFill>
                  <a:srgbClr val="215BD6"/>
                </a:solidFill>
                <a:cs typeface="Poppins" panose="00000500000000000000" pitchFamily="2" charset="0"/>
                <a:hlinkClick r:id="rId13"/>
              </a:rPr>
              <a:t>PF5200</a:t>
            </a:r>
            <a:endParaRPr lang="en-US" altLang="en-US" dirty="0">
              <a:solidFill>
                <a:srgbClr val="000000"/>
              </a:solidFill>
              <a:cs typeface="Poppins" panose="00000500000000000000" pitchFamily="2" charset="0"/>
            </a:endParaRPr>
          </a:p>
          <a:p>
            <a:pPr lvl="3" eaLnBrk="0" fontAlgn="base" hangingPunct="0">
              <a:spcBef>
                <a:spcPct val="0"/>
              </a:spcBef>
              <a:spcAft>
                <a:spcPct val="0"/>
              </a:spcAft>
              <a:buFontTx/>
              <a:buChar char="•"/>
            </a:pPr>
            <a:r>
              <a:rPr lang="en-US" altLang="en-US" dirty="0">
                <a:solidFill>
                  <a:srgbClr val="215BD6"/>
                </a:solidFill>
                <a:cs typeface="Poppins" panose="00000500000000000000" pitchFamily="2" charset="0"/>
                <a:hlinkClick r:id="rId14"/>
              </a:rPr>
              <a:t>PF53</a:t>
            </a:r>
            <a:endParaRPr lang="en-US" altLang="en-US" dirty="0">
              <a:solidFill>
                <a:srgbClr val="000000"/>
              </a:solidFill>
              <a:cs typeface="Poppins" panose="00000500000000000000" pitchFamily="2" charset="0"/>
            </a:endParaRPr>
          </a:p>
          <a:p>
            <a:pPr lvl="3" eaLnBrk="0" fontAlgn="base" hangingPunct="0">
              <a:spcBef>
                <a:spcPct val="0"/>
              </a:spcBef>
              <a:spcAft>
                <a:spcPct val="0"/>
              </a:spcAft>
              <a:buFontTx/>
              <a:buChar char="•"/>
            </a:pPr>
            <a:r>
              <a:rPr lang="en-US" altLang="en-US" dirty="0">
                <a:solidFill>
                  <a:srgbClr val="215BD6"/>
                </a:solidFill>
                <a:cs typeface="Poppins" panose="00000500000000000000" pitchFamily="2" charset="0"/>
                <a:hlinkClick r:id="rId15"/>
              </a:rPr>
              <a:t>PF7100</a:t>
            </a:r>
            <a:endParaRPr lang="en-US" altLang="en-US" dirty="0">
              <a:solidFill>
                <a:srgbClr val="000000"/>
              </a:solidFill>
              <a:cs typeface="Poppins" panose="00000500000000000000" pitchFamily="2" charset="0"/>
            </a:endParaRPr>
          </a:p>
          <a:p>
            <a:pPr lvl="3" eaLnBrk="0" fontAlgn="base" hangingPunct="0">
              <a:spcBef>
                <a:spcPct val="0"/>
              </a:spcBef>
              <a:spcAft>
                <a:spcPct val="0"/>
              </a:spcAft>
              <a:buFontTx/>
              <a:buChar char="•"/>
            </a:pPr>
            <a:r>
              <a:rPr lang="en-US" altLang="en-US" dirty="0">
                <a:solidFill>
                  <a:srgbClr val="215BD6"/>
                </a:solidFill>
                <a:cs typeface="Poppins" panose="00000500000000000000" pitchFamily="2" charset="0"/>
                <a:hlinkClick r:id="rId16"/>
              </a:rPr>
              <a:t>PF81-PF82</a:t>
            </a:r>
            <a:endParaRPr lang="en-US" altLang="en-US" dirty="0">
              <a:solidFill>
                <a:srgbClr val="000000"/>
              </a:solidFill>
              <a:cs typeface="Poppins" panose="00000500000000000000" pitchFamily="2" charset="0"/>
            </a:endParaRPr>
          </a:p>
          <a:p>
            <a:pPr lvl="3" eaLnBrk="0" fontAlgn="base" hangingPunct="0">
              <a:spcBef>
                <a:spcPct val="0"/>
              </a:spcBef>
              <a:spcAft>
                <a:spcPct val="0"/>
              </a:spcAft>
              <a:buFontTx/>
              <a:buChar char="•"/>
            </a:pPr>
            <a:r>
              <a:rPr lang="en-US" altLang="en-US" dirty="0">
                <a:solidFill>
                  <a:srgbClr val="215BD6"/>
                </a:solidFill>
                <a:cs typeface="Poppins" panose="00000500000000000000" pitchFamily="2" charset="0"/>
                <a:hlinkClick r:id="rId17"/>
              </a:rPr>
              <a:t>PF8101-PF8201</a:t>
            </a:r>
            <a:endParaRPr lang="en-US" altLang="en-US" dirty="0">
              <a:solidFill>
                <a:srgbClr val="000000"/>
              </a:solidFill>
              <a:cs typeface="Poppins" panose="00000500000000000000" pitchFamily="2" charset="0"/>
            </a:endParaRPr>
          </a:p>
          <a:p>
            <a:pPr lvl="3" eaLnBrk="0" fontAlgn="base" hangingPunct="0">
              <a:spcBef>
                <a:spcPct val="0"/>
              </a:spcBef>
              <a:spcAft>
                <a:spcPct val="0"/>
              </a:spcAft>
              <a:buFontTx/>
              <a:buChar char="•"/>
            </a:pPr>
            <a:r>
              <a:rPr lang="en-US" altLang="en-US" dirty="0">
                <a:solidFill>
                  <a:srgbClr val="215BD6"/>
                </a:solidFill>
                <a:cs typeface="Poppins" panose="00000500000000000000" pitchFamily="2" charset="0"/>
                <a:hlinkClick r:id="rId18"/>
              </a:rPr>
              <a:t>PF8121</a:t>
            </a:r>
            <a:endParaRPr lang="en-US" altLang="en-US" dirty="0">
              <a:solidFill>
                <a:srgbClr val="000000"/>
              </a:solidFill>
              <a:cs typeface="Poppins" panose="00000500000000000000" pitchFamily="2" charset="0"/>
            </a:endParaRPr>
          </a:p>
          <a:p>
            <a:endParaRPr lang="en-US" sz="1400" dirty="0"/>
          </a:p>
        </p:txBody>
      </p:sp>
      <p:pic>
        <p:nvPicPr>
          <p:cNvPr id="2051" name="Picture 3" descr="NXP GUI Builder | Crank AMETEK">
            <a:extLst>
              <a:ext uri="{FF2B5EF4-FFF2-40B4-BE49-F238E27FC236}">
                <a16:creationId xmlns:a16="http://schemas.microsoft.com/office/drawing/2014/main" id="{1F314489-AD2C-DDED-1D14-879E5F56887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60256" y="1991896"/>
            <a:ext cx="4862926" cy="237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012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83C0C-44B1-28AF-F7F5-7855DD0C18C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466572B-0998-206D-CAA9-DF99169F04EC}"/>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dirty="0"/>
              <a:t>16. As a final check, restart the device, applying 8V to the debug pin. Press </a:t>
            </a:r>
            <a:r>
              <a:rPr lang="en-US" i="1" dirty="0"/>
              <a:t>Apply Test Mode </a:t>
            </a:r>
            <a:r>
              <a:rPr lang="en-US" dirty="0"/>
              <a:t>again. Read the </a:t>
            </a:r>
            <a:r>
              <a:rPr lang="en-US" i="1" dirty="0"/>
              <a:t>Fuse Box Status</a:t>
            </a:r>
            <a:r>
              <a:rPr lang="en-US" dirty="0"/>
              <a:t>. This time, you will see ones instead of zeros in the </a:t>
            </a:r>
            <a:r>
              <a:rPr lang="en-US" i="1" dirty="0"/>
              <a:t>Main Fuse Flag </a:t>
            </a:r>
            <a:r>
              <a:rPr lang="en-US" dirty="0"/>
              <a:t>and </a:t>
            </a:r>
            <a:r>
              <a:rPr lang="en-US" i="1" dirty="0" err="1"/>
              <a:t>FailSafe</a:t>
            </a:r>
            <a:r>
              <a:rPr lang="en-US" i="1" dirty="0"/>
              <a:t> Fuse Flag</a:t>
            </a:r>
            <a:r>
              <a:rPr lang="en-US" dirty="0"/>
              <a:t> subsections, indicating that the sectors have been successfully fused with no errors. </a:t>
            </a:r>
            <a:endParaRPr lang="en-US" b="1" dirty="0">
              <a:latin typeface="Arial"/>
              <a:cs typeface="Arial"/>
            </a:endParaRPr>
          </a:p>
        </p:txBody>
      </p:sp>
      <p:sp>
        <p:nvSpPr>
          <p:cNvPr id="3" name="Slide Number Placeholder 2">
            <a:extLst>
              <a:ext uri="{FF2B5EF4-FFF2-40B4-BE49-F238E27FC236}">
                <a16:creationId xmlns:a16="http://schemas.microsoft.com/office/drawing/2014/main" id="{686D9BF2-3A87-FE4F-4363-7FB2D7B84913}"/>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DF5C7005-1879-0B2C-1944-FB8F77937A1D}"/>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6" name="Picture 5">
            <a:extLst>
              <a:ext uri="{FF2B5EF4-FFF2-40B4-BE49-F238E27FC236}">
                <a16:creationId xmlns:a16="http://schemas.microsoft.com/office/drawing/2014/main" id="{F3A4ABEB-6863-69E8-F70F-5F6EC986F99D}"/>
              </a:ext>
            </a:extLst>
          </p:cNvPr>
          <p:cNvPicPr>
            <a:picLocks noGrp="1" noRot="1" noChangeAspect="1" noMove="1" noResize="1" noEditPoints="1" noAdjustHandles="1" noChangeArrowheads="1" noChangeShapeType="1" noCrop="1"/>
          </p:cNvPicPr>
          <p:nvPr/>
        </p:nvPicPr>
        <p:blipFill>
          <a:blip r:embed="rId2"/>
          <a:stretch>
            <a:fillRect/>
          </a:stretch>
        </p:blipFill>
        <p:spPr>
          <a:xfrm>
            <a:off x="2170212" y="2082800"/>
            <a:ext cx="7851575" cy="3576829"/>
          </a:xfrm>
          <a:prstGeom prst="rect">
            <a:avLst/>
          </a:prstGeom>
        </p:spPr>
      </p:pic>
      <p:sp>
        <p:nvSpPr>
          <p:cNvPr id="5" name="Rectangle 4">
            <a:extLst>
              <a:ext uri="{FF2B5EF4-FFF2-40B4-BE49-F238E27FC236}">
                <a16:creationId xmlns:a16="http://schemas.microsoft.com/office/drawing/2014/main" id="{CB25485B-F0AD-7C81-62ED-5BD6237C8494}"/>
              </a:ext>
            </a:extLst>
          </p:cNvPr>
          <p:cNvSpPr>
            <a:spLocks noGrp="1" noRot="1" noMove="1" noResize="1" noEditPoints="1" noAdjustHandles="1" noChangeArrowheads="1" noChangeShapeType="1"/>
          </p:cNvSpPr>
          <p:nvPr/>
        </p:nvSpPr>
        <p:spPr>
          <a:xfrm>
            <a:off x="3020786" y="2871959"/>
            <a:ext cx="318407" cy="26312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6802F3-7D2D-7D68-7277-56982D0369C6}"/>
              </a:ext>
            </a:extLst>
          </p:cNvPr>
          <p:cNvSpPr>
            <a:spLocks noGrp="1" noRot="1" noMove="1" noResize="1" noEditPoints="1" noAdjustHandles="1" noChangeArrowheads="1" noChangeShapeType="1"/>
          </p:cNvSpPr>
          <p:nvPr/>
        </p:nvSpPr>
        <p:spPr>
          <a:xfrm>
            <a:off x="4645483" y="2880120"/>
            <a:ext cx="318407" cy="26312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5572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D1E33101-3C38-C5F2-9378-C119F28C060D}"/>
              </a:ext>
            </a:extLst>
          </p:cNvPr>
          <p:cNvSpPr txBox="1">
            <a:spLocks/>
          </p:cNvSpPr>
          <p:nvPr/>
        </p:nvSpPr>
        <p:spPr>
          <a:xfrm>
            <a:off x="7681737" y="6346518"/>
            <a:ext cx="639367" cy="365125"/>
          </a:xfrm>
          <a:prstGeom prst="rect">
            <a:avLst/>
          </a:prstGeom>
        </p:spPr>
        <p:txBody>
          <a:bodyPr tIns="62400" rIns="0" anchor="ctr" anchorCtr="0"/>
          <a:lstStyle>
            <a:defPPr>
              <a:defRPr lang="en-US"/>
            </a:defPPr>
            <a:lvl1pPr marL="0" algn="r" defTabSz="457200" rtl="0" eaLnBrk="1" latinLnBrk="0" hangingPunct="1">
              <a:defRPr sz="900" kern="1200">
                <a:solidFill>
                  <a:schemeClr val="tx1"/>
                </a:solidFill>
                <a:latin typeface="Arial" charset="0"/>
                <a:ea typeface="Arial" charset="0"/>
                <a:cs typeface="Arial"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2" name="Title 1">
            <a:extLst>
              <a:ext uri="{FF2B5EF4-FFF2-40B4-BE49-F238E27FC236}">
                <a16:creationId xmlns:a16="http://schemas.microsoft.com/office/drawing/2014/main" id="{1EAA4BD9-BB16-E8B9-D12B-53F936A6B784}"/>
              </a:ext>
            </a:extLst>
          </p:cNvPr>
          <p:cNvSpPr>
            <a:spLocks noGrp="1"/>
          </p:cNvSpPr>
          <p:nvPr>
            <p:ph type="ctrTitle"/>
          </p:nvPr>
        </p:nvSpPr>
        <p:spPr>
          <a:xfrm>
            <a:off x="2894825" y="489227"/>
            <a:ext cx="4341091" cy="2666171"/>
          </a:xfrm>
        </p:spPr>
        <p:txBody>
          <a:bodyPr/>
          <a:lstStyle/>
          <a:p>
            <a:r>
              <a:rPr lang="en-CA"/>
              <a:t>Thank you</a:t>
            </a:r>
            <a:endParaRPr lang="en-US"/>
          </a:p>
        </p:txBody>
      </p:sp>
      <p:sp>
        <p:nvSpPr>
          <p:cNvPr id="10" name="Text Placeholder 3">
            <a:extLst>
              <a:ext uri="{FF2B5EF4-FFF2-40B4-BE49-F238E27FC236}">
                <a16:creationId xmlns:a16="http://schemas.microsoft.com/office/drawing/2014/main" id="{111C7DC4-5673-C148-7906-2704986BB784}"/>
              </a:ext>
            </a:extLst>
          </p:cNvPr>
          <p:cNvSpPr>
            <a:spLocks noGrp="1"/>
          </p:cNvSpPr>
          <p:nvPr>
            <p:ph type="body" sz="quarter" idx="10"/>
          </p:nvPr>
        </p:nvSpPr>
        <p:spPr>
          <a:xfrm>
            <a:off x="855134" y="4406901"/>
            <a:ext cx="1818217" cy="1358900"/>
          </a:xfrm>
        </p:spPr>
        <p:txBody>
          <a:bodyPr/>
          <a:lstStyle/>
          <a:p>
            <a:r>
              <a:rPr lang="en-US" sz="1600" b="1">
                <a:solidFill>
                  <a:schemeClr val="tx1">
                    <a:lumMod val="75000"/>
                  </a:schemeClr>
                </a:solidFill>
              </a:rPr>
              <a:t>McMaster Automotive Resource Centre (MARC)</a:t>
            </a:r>
          </a:p>
        </p:txBody>
      </p:sp>
    </p:spTree>
    <p:extLst>
      <p:ext uri="{BB962C8B-B14F-4D97-AF65-F5344CB8AC3E}">
        <p14:creationId xmlns:p14="http://schemas.microsoft.com/office/powerpoint/2010/main" val="4193148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B609A-213B-4B11-99D8-C151F88473A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2E817AF-4F6D-42D3-253A-EBB3B5840980}"/>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Installation Steps: NXP GUI </a:t>
            </a:r>
          </a:p>
          <a:p>
            <a:r>
              <a:rPr lang="en-US" dirty="0">
                <a:latin typeface="Arial"/>
                <a:cs typeface="Arial"/>
              </a:rPr>
              <a:t>1. First, go to the Downloads page of the NXP GUI for Automotive PMIC Families. </a:t>
            </a:r>
            <a:r>
              <a:rPr lang="en-US" dirty="0">
                <a:latin typeface="Arial"/>
                <a:cs typeface="Arial"/>
                <a:hlinkClick r:id="rId2"/>
              </a:rPr>
              <a:t>https://www.nxp.com/design/design-center/software/analog-expert-software-and-tools/nxp-gui-for-automotive-pmic-families:PMIC-GUI-SW?tid=vanPMIC-GUI-SW</a:t>
            </a:r>
            <a:r>
              <a:rPr lang="en-US" dirty="0">
                <a:latin typeface="Arial"/>
                <a:cs typeface="Arial"/>
              </a:rPr>
              <a:t>.</a:t>
            </a:r>
            <a:endParaRPr lang="en-US" b="1" dirty="0">
              <a:latin typeface="Arial"/>
              <a:cs typeface="Arial"/>
            </a:endParaRPr>
          </a:p>
          <a:p>
            <a:endParaRPr lang="en-US" b="1" dirty="0">
              <a:latin typeface="Arial"/>
              <a:cs typeface="Arial"/>
            </a:endParaRPr>
          </a:p>
        </p:txBody>
      </p:sp>
      <p:sp>
        <p:nvSpPr>
          <p:cNvPr id="3" name="Slide Number Placeholder 2">
            <a:extLst>
              <a:ext uri="{FF2B5EF4-FFF2-40B4-BE49-F238E27FC236}">
                <a16:creationId xmlns:a16="http://schemas.microsoft.com/office/drawing/2014/main" id="{6E198552-B2D8-5E77-725A-AED8960D67D8}"/>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F5C2884B-B01F-AD07-F3C1-EFF2B34A8E7E}"/>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9" name="Picture 8">
            <a:extLst>
              <a:ext uri="{FF2B5EF4-FFF2-40B4-BE49-F238E27FC236}">
                <a16:creationId xmlns:a16="http://schemas.microsoft.com/office/drawing/2014/main" id="{B4D07003-A82C-6575-4FC3-D8A7DE751990}"/>
              </a:ext>
            </a:extLst>
          </p:cNvPr>
          <p:cNvPicPr>
            <a:picLocks noChangeAspect="1"/>
          </p:cNvPicPr>
          <p:nvPr/>
        </p:nvPicPr>
        <p:blipFill>
          <a:blip r:embed="rId3"/>
          <a:stretch>
            <a:fillRect/>
          </a:stretch>
        </p:blipFill>
        <p:spPr>
          <a:xfrm>
            <a:off x="2379277" y="2255519"/>
            <a:ext cx="7433445" cy="3642231"/>
          </a:xfrm>
          <a:prstGeom prst="rect">
            <a:avLst/>
          </a:prstGeom>
        </p:spPr>
      </p:pic>
    </p:spTree>
    <p:extLst>
      <p:ext uri="{BB962C8B-B14F-4D97-AF65-F5344CB8AC3E}">
        <p14:creationId xmlns:p14="http://schemas.microsoft.com/office/powerpoint/2010/main" val="3575735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43CA7-9BD6-DBAE-71AD-7ACB6BE2B41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860DC26-AB90-525D-07C1-4AEA9EE2E809}"/>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Installation Steps: NXP GUI</a:t>
            </a:r>
            <a:endParaRPr lang="en-US" dirty="0"/>
          </a:p>
          <a:p>
            <a:r>
              <a:rPr lang="en-US" dirty="0">
                <a:latin typeface="Arial"/>
                <a:cs typeface="Arial"/>
              </a:rPr>
              <a:t>2. Press </a:t>
            </a:r>
            <a:r>
              <a:rPr lang="en-US" i="1" dirty="0">
                <a:latin typeface="Arial"/>
                <a:cs typeface="Arial"/>
              </a:rPr>
              <a:t>Downloads.</a:t>
            </a:r>
            <a:endParaRPr lang="en-US" b="1" dirty="0">
              <a:latin typeface="Arial"/>
              <a:cs typeface="Arial"/>
            </a:endParaRPr>
          </a:p>
          <a:p>
            <a:endParaRPr lang="en-US" b="1" dirty="0">
              <a:latin typeface="Arial"/>
              <a:cs typeface="Arial"/>
            </a:endParaRPr>
          </a:p>
        </p:txBody>
      </p:sp>
      <p:sp>
        <p:nvSpPr>
          <p:cNvPr id="3" name="Slide Number Placeholder 2">
            <a:extLst>
              <a:ext uri="{FF2B5EF4-FFF2-40B4-BE49-F238E27FC236}">
                <a16:creationId xmlns:a16="http://schemas.microsoft.com/office/drawing/2014/main" id="{EE2B63BB-40D9-0D7F-18D1-89022B4951A2}"/>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FBD67A5D-C46B-63A0-E396-3F6734E6D926}"/>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6" name="Picture 5">
            <a:extLst>
              <a:ext uri="{FF2B5EF4-FFF2-40B4-BE49-F238E27FC236}">
                <a16:creationId xmlns:a16="http://schemas.microsoft.com/office/drawing/2014/main" id="{48CE395D-4CAA-9668-B326-EF6D4A5AF417}"/>
              </a:ext>
            </a:extLst>
          </p:cNvPr>
          <p:cNvPicPr>
            <a:picLocks noChangeAspect="1"/>
          </p:cNvPicPr>
          <p:nvPr/>
        </p:nvPicPr>
        <p:blipFill>
          <a:blip r:embed="rId2"/>
          <a:stretch>
            <a:fillRect/>
          </a:stretch>
        </p:blipFill>
        <p:spPr>
          <a:xfrm>
            <a:off x="1402572" y="1666493"/>
            <a:ext cx="9438640" cy="4288269"/>
          </a:xfrm>
          <a:prstGeom prst="rect">
            <a:avLst/>
          </a:prstGeom>
        </p:spPr>
      </p:pic>
    </p:spTree>
    <p:extLst>
      <p:ext uri="{BB962C8B-B14F-4D97-AF65-F5344CB8AC3E}">
        <p14:creationId xmlns:p14="http://schemas.microsoft.com/office/powerpoint/2010/main" val="1251431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D1306-8861-5D86-8306-30ECBA65334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1936B75-0E7E-EF72-BAA2-0DAA9F70D5E8}"/>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Installation Steps: NXP GUI</a:t>
            </a:r>
            <a:endParaRPr lang="en-US" dirty="0"/>
          </a:p>
          <a:p>
            <a:r>
              <a:rPr lang="en-US" dirty="0">
                <a:latin typeface="Arial"/>
                <a:cs typeface="Arial"/>
              </a:rPr>
              <a:t>3. Press </a:t>
            </a:r>
            <a:r>
              <a:rPr lang="en-US" i="1" dirty="0">
                <a:latin typeface="Arial"/>
                <a:cs typeface="Arial"/>
              </a:rPr>
              <a:t>Download.</a:t>
            </a:r>
            <a:endParaRPr lang="en-US" b="1" dirty="0">
              <a:latin typeface="Arial"/>
              <a:cs typeface="Arial"/>
            </a:endParaRPr>
          </a:p>
          <a:p>
            <a:endParaRPr lang="en-US" b="1" dirty="0">
              <a:latin typeface="Arial"/>
              <a:cs typeface="Arial"/>
            </a:endParaRPr>
          </a:p>
        </p:txBody>
      </p:sp>
      <p:sp>
        <p:nvSpPr>
          <p:cNvPr id="3" name="Slide Number Placeholder 2">
            <a:extLst>
              <a:ext uri="{FF2B5EF4-FFF2-40B4-BE49-F238E27FC236}">
                <a16:creationId xmlns:a16="http://schemas.microsoft.com/office/drawing/2014/main" id="{2A2D9AD7-007E-25F0-4877-A3D5C21C4CB6}"/>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342DFC89-903E-680C-8DD1-EFCE724744E8}"/>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7" name="Picture 6">
            <a:extLst>
              <a:ext uri="{FF2B5EF4-FFF2-40B4-BE49-F238E27FC236}">
                <a16:creationId xmlns:a16="http://schemas.microsoft.com/office/drawing/2014/main" id="{2FEF8229-DF70-6604-4C57-A80C8BFC8AAC}"/>
              </a:ext>
            </a:extLst>
          </p:cNvPr>
          <p:cNvPicPr>
            <a:picLocks noChangeAspect="1"/>
          </p:cNvPicPr>
          <p:nvPr/>
        </p:nvPicPr>
        <p:blipFill>
          <a:blip r:embed="rId2"/>
          <a:stretch>
            <a:fillRect/>
          </a:stretch>
        </p:blipFill>
        <p:spPr>
          <a:xfrm>
            <a:off x="871608" y="1860814"/>
            <a:ext cx="10448784" cy="3628407"/>
          </a:xfrm>
          <a:prstGeom prst="rect">
            <a:avLst/>
          </a:prstGeom>
        </p:spPr>
      </p:pic>
    </p:spTree>
    <p:extLst>
      <p:ext uri="{BB962C8B-B14F-4D97-AF65-F5344CB8AC3E}">
        <p14:creationId xmlns:p14="http://schemas.microsoft.com/office/powerpoint/2010/main" val="2828732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3B748-D7AA-4684-6FD5-E981DDCB7F3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579BADF-C730-8991-DC2B-650CD1ADA3DB}"/>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Installation Steps: NXP GUI</a:t>
            </a:r>
            <a:endParaRPr lang="en-US" dirty="0"/>
          </a:p>
          <a:p>
            <a:r>
              <a:rPr lang="en-US" dirty="0">
                <a:latin typeface="Arial"/>
                <a:cs typeface="Arial"/>
              </a:rPr>
              <a:t>4. Press </a:t>
            </a:r>
            <a:r>
              <a:rPr lang="en-US" i="1" dirty="0">
                <a:latin typeface="Arial"/>
                <a:cs typeface="Arial"/>
              </a:rPr>
              <a:t>I Accept.</a:t>
            </a:r>
            <a:endParaRPr lang="en-US" b="1" dirty="0">
              <a:latin typeface="Arial"/>
              <a:cs typeface="Arial"/>
            </a:endParaRPr>
          </a:p>
          <a:p>
            <a:endParaRPr lang="en-US" b="1" dirty="0">
              <a:latin typeface="Arial"/>
              <a:cs typeface="Arial"/>
            </a:endParaRPr>
          </a:p>
        </p:txBody>
      </p:sp>
      <p:sp>
        <p:nvSpPr>
          <p:cNvPr id="3" name="Slide Number Placeholder 2">
            <a:extLst>
              <a:ext uri="{FF2B5EF4-FFF2-40B4-BE49-F238E27FC236}">
                <a16:creationId xmlns:a16="http://schemas.microsoft.com/office/drawing/2014/main" id="{13EA0B15-3DDE-5A5C-753F-625F1761D7E2}"/>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FD03E0F5-918F-372E-8548-AEB0D637436C}"/>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7" name="Picture 6">
            <a:extLst>
              <a:ext uri="{FF2B5EF4-FFF2-40B4-BE49-F238E27FC236}">
                <a16:creationId xmlns:a16="http://schemas.microsoft.com/office/drawing/2014/main" id="{CD55E3C7-E8FF-80B6-EFE1-05D47978A8D6}"/>
              </a:ext>
            </a:extLst>
          </p:cNvPr>
          <p:cNvPicPr>
            <a:picLocks noChangeAspect="1"/>
          </p:cNvPicPr>
          <p:nvPr/>
        </p:nvPicPr>
        <p:blipFill>
          <a:blip r:embed="rId2"/>
          <a:stretch>
            <a:fillRect/>
          </a:stretch>
        </p:blipFill>
        <p:spPr>
          <a:xfrm>
            <a:off x="1518920" y="1538195"/>
            <a:ext cx="9006840" cy="4435917"/>
          </a:xfrm>
          <a:prstGeom prst="rect">
            <a:avLst/>
          </a:prstGeom>
        </p:spPr>
      </p:pic>
    </p:spTree>
    <p:extLst>
      <p:ext uri="{BB962C8B-B14F-4D97-AF65-F5344CB8AC3E}">
        <p14:creationId xmlns:p14="http://schemas.microsoft.com/office/powerpoint/2010/main" val="2034945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02895-09D5-5E47-CB8D-6A349DC39ED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20819BC-1D12-F1F7-8829-D008CA6582C8}"/>
              </a:ext>
            </a:extLst>
          </p:cNvPr>
          <p:cNvSpPr>
            <a:spLocks noGrp="1"/>
          </p:cNvSpPr>
          <p:nvPr>
            <p:ph type="body" sz="quarter" idx="12"/>
          </p:nvPr>
        </p:nvSpPr>
        <p:spPr>
          <a:xfrm>
            <a:off x="268817" y="642201"/>
            <a:ext cx="11707283" cy="1440599"/>
          </a:xfrm>
        </p:spPr>
        <p:txBody>
          <a:bodyPr vert="horz" lIns="144000" tIns="60960" rIns="121920" bIns="60960" rtlCol="0" anchor="t">
            <a:noAutofit/>
          </a:bodyPr>
          <a:lstStyle/>
          <a:p>
            <a:r>
              <a:rPr lang="en-US" b="1" dirty="0">
                <a:latin typeface="Arial"/>
                <a:cs typeface="Arial"/>
              </a:rPr>
              <a:t>Installation Steps: NXP GUI</a:t>
            </a:r>
            <a:endParaRPr lang="en-US" dirty="0"/>
          </a:p>
          <a:p>
            <a:r>
              <a:rPr lang="en-US" dirty="0">
                <a:latin typeface="Arial"/>
                <a:cs typeface="Arial"/>
              </a:rPr>
              <a:t>5. Press </a:t>
            </a:r>
            <a:r>
              <a:rPr lang="en-US" i="1" dirty="0">
                <a:latin typeface="Arial"/>
                <a:cs typeface="Arial"/>
              </a:rPr>
              <a:t>Save.</a:t>
            </a:r>
            <a:endParaRPr lang="en-US" b="1" dirty="0">
              <a:latin typeface="Arial"/>
              <a:cs typeface="Arial"/>
            </a:endParaRPr>
          </a:p>
          <a:p>
            <a:endParaRPr lang="en-US" b="1" dirty="0">
              <a:latin typeface="Arial"/>
              <a:cs typeface="Arial"/>
            </a:endParaRPr>
          </a:p>
        </p:txBody>
      </p:sp>
      <p:sp>
        <p:nvSpPr>
          <p:cNvPr id="3" name="Slide Number Placeholder 2">
            <a:extLst>
              <a:ext uri="{FF2B5EF4-FFF2-40B4-BE49-F238E27FC236}">
                <a16:creationId xmlns:a16="http://schemas.microsoft.com/office/drawing/2014/main" id="{942A24B1-C21D-FAFD-3BE2-8CDEEF40504E}"/>
              </a:ext>
            </a:extLst>
          </p:cNvPr>
          <p:cNvSpPr>
            <a:spLocks noGrp="1"/>
          </p:cNvSpPr>
          <p:nvPr>
            <p:ph type="sldNum" sz="quarter" idx="11"/>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609585"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4" name="Title 3">
            <a:extLst>
              <a:ext uri="{FF2B5EF4-FFF2-40B4-BE49-F238E27FC236}">
                <a16:creationId xmlns:a16="http://schemas.microsoft.com/office/drawing/2014/main" id="{99D8037A-2652-F957-68B7-17FE9EAE7772}"/>
              </a:ext>
            </a:extLst>
          </p:cNvPr>
          <p:cNvSpPr>
            <a:spLocks noGrp="1"/>
          </p:cNvSpPr>
          <p:nvPr>
            <p:ph type="title"/>
          </p:nvPr>
        </p:nvSpPr>
        <p:spPr/>
        <p:txBody>
          <a:bodyPr/>
          <a:lstStyle/>
          <a:p>
            <a:r>
              <a:rPr lang="en-US" dirty="0">
                <a:latin typeface="Arial"/>
                <a:cs typeface="Arial"/>
              </a:rPr>
              <a:t>Installation Guide to NXP GUI</a:t>
            </a:r>
            <a:endParaRPr lang="en-US" dirty="0"/>
          </a:p>
        </p:txBody>
      </p:sp>
      <p:pic>
        <p:nvPicPr>
          <p:cNvPr id="7" name="Picture 6">
            <a:extLst>
              <a:ext uri="{FF2B5EF4-FFF2-40B4-BE49-F238E27FC236}">
                <a16:creationId xmlns:a16="http://schemas.microsoft.com/office/drawing/2014/main" id="{0ABB4B3E-9BE4-765A-9167-45D7AF5CB2FA}"/>
              </a:ext>
            </a:extLst>
          </p:cNvPr>
          <p:cNvPicPr>
            <a:picLocks noChangeAspect="1"/>
          </p:cNvPicPr>
          <p:nvPr/>
        </p:nvPicPr>
        <p:blipFill>
          <a:blip r:embed="rId2"/>
          <a:stretch>
            <a:fillRect/>
          </a:stretch>
        </p:blipFill>
        <p:spPr>
          <a:xfrm>
            <a:off x="1585673" y="1652439"/>
            <a:ext cx="9015178" cy="4232125"/>
          </a:xfrm>
          <a:prstGeom prst="rect">
            <a:avLst/>
          </a:prstGeom>
        </p:spPr>
      </p:pic>
    </p:spTree>
    <p:extLst>
      <p:ext uri="{BB962C8B-B14F-4D97-AF65-F5344CB8AC3E}">
        <p14:creationId xmlns:p14="http://schemas.microsoft.com/office/powerpoint/2010/main" val="510076414"/>
      </p:ext>
    </p:extLst>
  </p:cSld>
  <p:clrMapOvr>
    <a:masterClrMapping/>
  </p:clrMapOvr>
</p:sld>
</file>

<file path=ppt/theme/theme1.xml><?xml version="1.0" encoding="utf-8"?>
<a:theme xmlns:a="http://schemas.openxmlformats.org/drawingml/2006/main" name="McMaster Brighter World Theme">
  <a:themeElements>
    <a:clrScheme name="Custom 7">
      <a:dk1>
        <a:srgbClr val="4C555C"/>
      </a:dk1>
      <a:lt1>
        <a:srgbClr val="FFFFFF"/>
      </a:lt1>
      <a:dk2>
        <a:srgbClr val="FFFFFF"/>
      </a:dk2>
      <a:lt2>
        <a:srgbClr val="FFFFFF"/>
      </a:lt2>
      <a:accent1>
        <a:srgbClr val="79003B"/>
      </a:accent1>
      <a:accent2>
        <a:srgbClr val="FCBE57"/>
      </a:accent2>
      <a:accent3>
        <a:srgbClr val="FFD000"/>
      </a:accent3>
      <a:accent4>
        <a:srgbClr val="D2D654"/>
      </a:accent4>
      <a:accent5>
        <a:srgbClr val="6FD3E3"/>
      </a:accent5>
      <a:accent6>
        <a:srgbClr val="A71930"/>
      </a:accent6>
      <a:hlink>
        <a:srgbClr val="79003B"/>
      </a:hlink>
      <a:folHlink>
        <a:srgbClr val="79003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297</TotalTime>
  <Words>2182</Words>
  <Application>Microsoft Office PowerPoint</Application>
  <PresentationFormat>Widescreen</PresentationFormat>
  <Paragraphs>199</Paragraphs>
  <Slides>41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ＭＳ Ｐゴシック</vt:lpstr>
      <vt:lpstr>Aptos</vt:lpstr>
      <vt:lpstr>Arial</vt:lpstr>
      <vt:lpstr>Courier New</vt:lpstr>
      <vt:lpstr>Poppins</vt:lpstr>
      <vt:lpstr>McMaster Brighter World Theme</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Installation Guide to NXP GUI</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Tridib Banik</dc:creator>
  <cp:lastModifiedBy>Tridib Banik</cp:lastModifiedBy>
  <cp:revision>2</cp:revision>
  <dcterms:created xsi:type="dcterms:W3CDTF">2025-08-28T03:33:49Z</dcterms:created>
  <dcterms:modified xsi:type="dcterms:W3CDTF">2025-08-30T17:19:09Z</dcterms:modified>
</cp:coreProperties>
</file>